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8" r:id="rId6"/>
    <p:sldId id="261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9" r:id="rId29"/>
  </p:sldIdLst>
  <p:sldSz cx="9144000" cy="5143500" type="screen16x9"/>
  <p:notesSz cx="6858000" cy="9144000"/>
  <p:embeddedFontLst>
    <p:embeddedFont>
      <p:font typeface="Love Ya Like A Sister" panose="02000000000000000000"/>
      <p:regular r:id="rId34"/>
    </p:embeddedFont>
    <p:embeddedFont>
      <p:font typeface="Catamaran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3T00:09:50.061" idx="1">
    <p:pos x="5408" y="21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6c1899dd7a_0_25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6c1899dd7a_0_25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88adb132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88adb132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a88adb13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a88adb13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27610" y="-657054"/>
            <a:ext cx="9999226" cy="6457627"/>
            <a:chOff x="238125" y="550525"/>
            <a:chExt cx="7143325" cy="4613250"/>
          </a:xfrm>
        </p:grpSpPr>
        <p:sp>
          <p:nvSpPr>
            <p:cNvPr id="10" name="Google Shape;10;p2"/>
            <p:cNvSpPr/>
            <p:nvPr/>
          </p:nvSpPr>
          <p:spPr>
            <a:xfrm>
              <a:off x="385575" y="629575"/>
              <a:ext cx="6763850" cy="3856000"/>
            </a:xfrm>
            <a:custGeom>
              <a:avLst/>
              <a:gdLst/>
              <a:ahLst/>
              <a:cxnLst/>
              <a:rect l="l" t="t" r="r" b="b"/>
              <a:pathLst>
                <a:path w="270554" h="154240" extrusionOk="0">
                  <a:moveTo>
                    <a:pt x="0" y="0"/>
                  </a:moveTo>
                  <a:lnTo>
                    <a:pt x="0" y="35368"/>
                  </a:lnTo>
                  <a:cubicBezTo>
                    <a:pt x="855" y="36653"/>
                    <a:pt x="1673" y="37954"/>
                    <a:pt x="2395" y="39308"/>
                  </a:cubicBezTo>
                  <a:cubicBezTo>
                    <a:pt x="5712" y="45518"/>
                    <a:pt x="6434" y="52439"/>
                    <a:pt x="4020" y="59106"/>
                  </a:cubicBezTo>
                  <a:cubicBezTo>
                    <a:pt x="2897" y="62203"/>
                    <a:pt x="1395" y="65169"/>
                    <a:pt x="0" y="68172"/>
                  </a:cubicBezTo>
                  <a:lnTo>
                    <a:pt x="0" y="95820"/>
                  </a:lnTo>
                  <a:cubicBezTo>
                    <a:pt x="374" y="96420"/>
                    <a:pt x="769" y="97009"/>
                    <a:pt x="1194" y="97582"/>
                  </a:cubicBezTo>
                  <a:cubicBezTo>
                    <a:pt x="5163" y="102939"/>
                    <a:pt x="10684" y="107064"/>
                    <a:pt x="16680" y="109910"/>
                  </a:cubicBezTo>
                  <a:cubicBezTo>
                    <a:pt x="22525" y="112686"/>
                    <a:pt x="29029" y="114568"/>
                    <a:pt x="35540" y="114568"/>
                  </a:cubicBezTo>
                  <a:cubicBezTo>
                    <a:pt x="35927" y="114568"/>
                    <a:pt x="36314" y="114562"/>
                    <a:pt x="36701" y="114548"/>
                  </a:cubicBezTo>
                  <a:cubicBezTo>
                    <a:pt x="45375" y="114245"/>
                    <a:pt x="52906" y="111116"/>
                    <a:pt x="60391" y="106954"/>
                  </a:cubicBezTo>
                  <a:cubicBezTo>
                    <a:pt x="64311" y="104773"/>
                    <a:pt x="69510" y="101922"/>
                    <a:pt x="74399" y="101922"/>
                  </a:cubicBezTo>
                  <a:cubicBezTo>
                    <a:pt x="76125" y="101922"/>
                    <a:pt x="77812" y="102277"/>
                    <a:pt x="79391" y="103142"/>
                  </a:cubicBezTo>
                  <a:cubicBezTo>
                    <a:pt x="84889" y="106155"/>
                    <a:pt x="84995" y="113259"/>
                    <a:pt x="85059" y="118786"/>
                  </a:cubicBezTo>
                  <a:cubicBezTo>
                    <a:pt x="85142" y="125624"/>
                    <a:pt x="85632" y="132625"/>
                    <a:pt x="89622" y="138474"/>
                  </a:cubicBezTo>
                  <a:cubicBezTo>
                    <a:pt x="93812" y="144617"/>
                    <a:pt x="101520" y="148395"/>
                    <a:pt x="108657" y="149892"/>
                  </a:cubicBezTo>
                  <a:cubicBezTo>
                    <a:pt x="110325" y="150243"/>
                    <a:pt x="112116" y="150498"/>
                    <a:pt x="113895" y="150498"/>
                  </a:cubicBezTo>
                  <a:cubicBezTo>
                    <a:pt x="116053" y="150498"/>
                    <a:pt x="118192" y="150123"/>
                    <a:pt x="120072" y="149086"/>
                  </a:cubicBezTo>
                  <a:cubicBezTo>
                    <a:pt x="123130" y="147401"/>
                    <a:pt x="125425" y="144604"/>
                    <a:pt x="127253" y="141683"/>
                  </a:cubicBezTo>
                  <a:cubicBezTo>
                    <a:pt x="130938" y="135804"/>
                    <a:pt x="133107" y="129134"/>
                    <a:pt x="136720" y="123226"/>
                  </a:cubicBezTo>
                  <a:cubicBezTo>
                    <a:pt x="139866" y="118079"/>
                    <a:pt x="142604" y="112518"/>
                    <a:pt x="147041" y="108311"/>
                  </a:cubicBezTo>
                  <a:cubicBezTo>
                    <a:pt x="149349" y="106124"/>
                    <a:pt x="152849" y="103983"/>
                    <a:pt x="156211" y="103983"/>
                  </a:cubicBezTo>
                  <a:cubicBezTo>
                    <a:pt x="157719" y="103983"/>
                    <a:pt x="159200" y="104414"/>
                    <a:pt x="160532" y="105467"/>
                  </a:cubicBezTo>
                  <a:cubicBezTo>
                    <a:pt x="164267" y="108420"/>
                    <a:pt x="163977" y="114323"/>
                    <a:pt x="163795" y="118580"/>
                  </a:cubicBezTo>
                  <a:cubicBezTo>
                    <a:pt x="163520" y="125031"/>
                    <a:pt x="163385" y="131537"/>
                    <a:pt x="165464" y="137753"/>
                  </a:cubicBezTo>
                  <a:cubicBezTo>
                    <a:pt x="167908" y="145063"/>
                    <a:pt x="173164" y="150627"/>
                    <a:pt x="180596" y="152901"/>
                  </a:cubicBezTo>
                  <a:cubicBezTo>
                    <a:pt x="183429" y="153768"/>
                    <a:pt x="186457" y="154239"/>
                    <a:pt x="189481" y="154239"/>
                  </a:cubicBezTo>
                  <a:cubicBezTo>
                    <a:pt x="193269" y="154239"/>
                    <a:pt x="197053" y="153499"/>
                    <a:pt x="200442" y="151869"/>
                  </a:cubicBezTo>
                  <a:cubicBezTo>
                    <a:pt x="207320" y="148562"/>
                    <a:pt x="210801" y="141595"/>
                    <a:pt x="214515" y="135287"/>
                  </a:cubicBezTo>
                  <a:cubicBezTo>
                    <a:pt x="218526" y="128477"/>
                    <a:pt x="222511" y="121481"/>
                    <a:pt x="228132" y="115837"/>
                  </a:cubicBezTo>
                  <a:cubicBezTo>
                    <a:pt x="233855" y="110090"/>
                    <a:pt x="241040" y="106322"/>
                    <a:pt x="248780" y="104042"/>
                  </a:cubicBezTo>
                  <a:cubicBezTo>
                    <a:pt x="255908" y="101941"/>
                    <a:pt x="263263" y="100875"/>
                    <a:pt x="270553" y="99509"/>
                  </a:cubicBezTo>
                  <a:lnTo>
                    <a:pt x="270553" y="59569"/>
                  </a:lnTo>
                  <a:cubicBezTo>
                    <a:pt x="270221" y="59509"/>
                    <a:pt x="269889" y="59444"/>
                    <a:pt x="269553" y="59390"/>
                  </a:cubicBezTo>
                  <a:cubicBezTo>
                    <a:pt x="266867" y="58966"/>
                    <a:pt x="264113" y="58758"/>
                    <a:pt x="261345" y="58758"/>
                  </a:cubicBezTo>
                  <a:cubicBezTo>
                    <a:pt x="255170" y="58758"/>
                    <a:pt x="248922" y="59795"/>
                    <a:pt x="243184" y="61788"/>
                  </a:cubicBezTo>
                  <a:cubicBezTo>
                    <a:pt x="236165" y="64227"/>
                    <a:pt x="230352" y="68938"/>
                    <a:pt x="225704" y="74662"/>
                  </a:cubicBezTo>
                  <a:cubicBezTo>
                    <a:pt x="221089" y="80345"/>
                    <a:pt x="217481" y="86740"/>
                    <a:pt x="213949" y="93130"/>
                  </a:cubicBezTo>
                  <a:cubicBezTo>
                    <a:pt x="210756" y="98903"/>
                    <a:pt x="205885" y="103941"/>
                    <a:pt x="200068" y="107111"/>
                  </a:cubicBezTo>
                  <a:cubicBezTo>
                    <a:pt x="196836" y="108872"/>
                    <a:pt x="193114" y="110112"/>
                    <a:pt x="189444" y="110112"/>
                  </a:cubicBezTo>
                  <a:cubicBezTo>
                    <a:pt x="187000" y="110112"/>
                    <a:pt x="184579" y="109562"/>
                    <a:pt x="182340" y="108250"/>
                  </a:cubicBezTo>
                  <a:cubicBezTo>
                    <a:pt x="177541" y="105437"/>
                    <a:pt x="175229" y="100764"/>
                    <a:pt x="175018" y="95295"/>
                  </a:cubicBezTo>
                  <a:cubicBezTo>
                    <a:pt x="174557" y="83388"/>
                    <a:pt x="180304" y="72217"/>
                    <a:pt x="184047" y="61230"/>
                  </a:cubicBezTo>
                  <a:cubicBezTo>
                    <a:pt x="185054" y="58274"/>
                    <a:pt x="185807" y="55221"/>
                    <a:pt x="186679" y="52223"/>
                  </a:cubicBezTo>
                  <a:cubicBezTo>
                    <a:pt x="187706" y="48692"/>
                    <a:pt x="188732" y="45156"/>
                    <a:pt x="189639" y="41591"/>
                  </a:cubicBezTo>
                  <a:cubicBezTo>
                    <a:pt x="191485" y="34332"/>
                    <a:pt x="193007" y="26836"/>
                    <a:pt x="192825" y="19307"/>
                  </a:cubicBezTo>
                  <a:cubicBezTo>
                    <a:pt x="192661" y="12487"/>
                    <a:pt x="191039" y="5688"/>
                    <a:pt x="187219" y="0"/>
                  </a:cubicBezTo>
                  <a:lnTo>
                    <a:pt x="144509" y="0"/>
                  </a:lnTo>
                  <a:cubicBezTo>
                    <a:pt x="143235" y="2794"/>
                    <a:pt x="142291" y="5790"/>
                    <a:pt x="141440" y="8763"/>
                  </a:cubicBezTo>
                  <a:cubicBezTo>
                    <a:pt x="136447" y="26197"/>
                    <a:pt x="135943" y="44638"/>
                    <a:pt x="134306" y="62598"/>
                  </a:cubicBezTo>
                  <a:cubicBezTo>
                    <a:pt x="133808" y="68071"/>
                    <a:pt x="133119" y="73554"/>
                    <a:pt x="131806" y="78898"/>
                  </a:cubicBezTo>
                  <a:cubicBezTo>
                    <a:pt x="130462" y="84377"/>
                    <a:pt x="128543" y="90014"/>
                    <a:pt x="125030" y="94512"/>
                  </a:cubicBezTo>
                  <a:cubicBezTo>
                    <a:pt x="121930" y="98483"/>
                    <a:pt x="117113" y="101773"/>
                    <a:pt x="111895" y="101773"/>
                  </a:cubicBezTo>
                  <a:cubicBezTo>
                    <a:pt x="111728" y="101773"/>
                    <a:pt x="111560" y="101769"/>
                    <a:pt x="111393" y="101762"/>
                  </a:cubicBezTo>
                  <a:cubicBezTo>
                    <a:pt x="106269" y="101553"/>
                    <a:pt x="102785" y="97729"/>
                    <a:pt x="100933" y="93227"/>
                  </a:cubicBezTo>
                  <a:cubicBezTo>
                    <a:pt x="95454" y="79904"/>
                    <a:pt x="101024" y="65283"/>
                    <a:pt x="107010" y="53155"/>
                  </a:cubicBezTo>
                  <a:cubicBezTo>
                    <a:pt x="110493" y="46099"/>
                    <a:pt x="114296" y="39189"/>
                    <a:pt x="117142" y="31839"/>
                  </a:cubicBezTo>
                  <a:cubicBezTo>
                    <a:pt x="119101" y="26778"/>
                    <a:pt x="121302" y="20589"/>
                    <a:pt x="119938" y="15115"/>
                  </a:cubicBezTo>
                  <a:cubicBezTo>
                    <a:pt x="118588" y="9701"/>
                    <a:pt x="113483" y="7632"/>
                    <a:pt x="108345" y="7632"/>
                  </a:cubicBezTo>
                  <a:cubicBezTo>
                    <a:pt x="106354" y="7632"/>
                    <a:pt x="104358" y="7943"/>
                    <a:pt x="102574" y="8490"/>
                  </a:cubicBezTo>
                  <a:cubicBezTo>
                    <a:pt x="95051" y="10796"/>
                    <a:pt x="88522" y="16045"/>
                    <a:pt x="84293" y="22621"/>
                  </a:cubicBezTo>
                  <a:cubicBezTo>
                    <a:pt x="80334" y="28775"/>
                    <a:pt x="77871" y="35698"/>
                    <a:pt x="75289" y="42502"/>
                  </a:cubicBezTo>
                  <a:cubicBezTo>
                    <a:pt x="72755" y="49180"/>
                    <a:pt x="69997" y="55893"/>
                    <a:pt x="66271" y="62008"/>
                  </a:cubicBezTo>
                  <a:cubicBezTo>
                    <a:pt x="62523" y="68158"/>
                    <a:pt x="57617" y="74011"/>
                    <a:pt x="50989" y="77158"/>
                  </a:cubicBezTo>
                  <a:cubicBezTo>
                    <a:pt x="47998" y="78578"/>
                    <a:pt x="44160" y="79685"/>
                    <a:pt x="40484" y="79685"/>
                  </a:cubicBezTo>
                  <a:cubicBezTo>
                    <a:pt x="38065" y="79685"/>
                    <a:pt x="35716" y="79206"/>
                    <a:pt x="33724" y="78019"/>
                  </a:cubicBezTo>
                  <a:cubicBezTo>
                    <a:pt x="26625" y="73792"/>
                    <a:pt x="26781" y="63791"/>
                    <a:pt x="28643" y="56832"/>
                  </a:cubicBezTo>
                  <a:cubicBezTo>
                    <a:pt x="30969" y="48145"/>
                    <a:pt x="35473" y="40191"/>
                    <a:pt x="39436" y="32181"/>
                  </a:cubicBezTo>
                  <a:cubicBezTo>
                    <a:pt x="41393" y="28224"/>
                    <a:pt x="43327" y="24219"/>
                    <a:pt x="44758" y="20036"/>
                  </a:cubicBezTo>
                  <a:cubicBezTo>
                    <a:pt x="45931" y="16606"/>
                    <a:pt x="46890" y="12914"/>
                    <a:pt x="46573" y="9258"/>
                  </a:cubicBezTo>
                  <a:cubicBezTo>
                    <a:pt x="46220" y="5172"/>
                    <a:pt x="44206" y="2194"/>
                    <a:pt x="41385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10100" y="629575"/>
              <a:ext cx="883550" cy="586750"/>
            </a:xfrm>
            <a:custGeom>
              <a:avLst/>
              <a:gdLst/>
              <a:ahLst/>
              <a:cxnLst/>
              <a:rect l="l" t="t" r="r" b="b"/>
              <a:pathLst>
                <a:path w="35342" h="23470" extrusionOk="0">
                  <a:moveTo>
                    <a:pt x="5899" y="0"/>
                  </a:moveTo>
                  <a:cubicBezTo>
                    <a:pt x="4546" y="2893"/>
                    <a:pt x="3239" y="5806"/>
                    <a:pt x="2174" y="8833"/>
                  </a:cubicBezTo>
                  <a:cubicBezTo>
                    <a:pt x="1356" y="11159"/>
                    <a:pt x="609" y="13563"/>
                    <a:pt x="308" y="16020"/>
                  </a:cubicBezTo>
                  <a:cubicBezTo>
                    <a:pt x="92" y="17785"/>
                    <a:pt x="1" y="19864"/>
                    <a:pt x="975" y="21441"/>
                  </a:cubicBezTo>
                  <a:cubicBezTo>
                    <a:pt x="1918" y="22972"/>
                    <a:pt x="3648" y="23469"/>
                    <a:pt x="5355" y="23469"/>
                  </a:cubicBezTo>
                  <a:cubicBezTo>
                    <a:pt x="5490" y="23469"/>
                    <a:pt x="5625" y="23466"/>
                    <a:pt x="5759" y="23460"/>
                  </a:cubicBezTo>
                  <a:cubicBezTo>
                    <a:pt x="9121" y="23309"/>
                    <a:pt x="12628" y="22052"/>
                    <a:pt x="15568" y="20479"/>
                  </a:cubicBezTo>
                  <a:cubicBezTo>
                    <a:pt x="22340" y="16856"/>
                    <a:pt x="26813" y="10592"/>
                    <a:pt x="31432" y="4676"/>
                  </a:cubicBezTo>
                  <a:cubicBezTo>
                    <a:pt x="32686" y="3066"/>
                    <a:pt x="33982" y="1494"/>
                    <a:pt x="35341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85575" y="4053025"/>
              <a:ext cx="4214700" cy="1085775"/>
            </a:xfrm>
            <a:custGeom>
              <a:avLst/>
              <a:gdLst/>
              <a:ahLst/>
              <a:cxnLst/>
              <a:rect l="l" t="t" r="r" b="b"/>
              <a:pathLst>
                <a:path w="168588" h="43431" extrusionOk="0">
                  <a:moveTo>
                    <a:pt x="49995" y="1"/>
                  </a:moveTo>
                  <a:cubicBezTo>
                    <a:pt x="46084" y="1"/>
                    <a:pt x="41998" y="657"/>
                    <a:pt x="38409" y="2114"/>
                  </a:cubicBezTo>
                  <a:cubicBezTo>
                    <a:pt x="31181" y="5049"/>
                    <a:pt x="25937" y="11113"/>
                    <a:pt x="20309" y="16260"/>
                  </a:cubicBezTo>
                  <a:cubicBezTo>
                    <a:pt x="15158" y="20970"/>
                    <a:pt x="9197" y="25234"/>
                    <a:pt x="1971" y="25234"/>
                  </a:cubicBezTo>
                  <a:cubicBezTo>
                    <a:pt x="1750" y="25234"/>
                    <a:pt x="1528" y="25230"/>
                    <a:pt x="1304" y="25222"/>
                  </a:cubicBezTo>
                  <a:cubicBezTo>
                    <a:pt x="866" y="25206"/>
                    <a:pt x="432" y="25172"/>
                    <a:pt x="0" y="25128"/>
                  </a:cubicBezTo>
                  <a:lnTo>
                    <a:pt x="0" y="43431"/>
                  </a:lnTo>
                  <a:lnTo>
                    <a:pt x="168588" y="43431"/>
                  </a:lnTo>
                  <a:cubicBezTo>
                    <a:pt x="168388" y="42192"/>
                    <a:pt x="168146" y="40965"/>
                    <a:pt x="167861" y="39751"/>
                  </a:cubicBezTo>
                  <a:cubicBezTo>
                    <a:pt x="166693" y="34753"/>
                    <a:pt x="164850" y="29515"/>
                    <a:pt x="161418" y="25592"/>
                  </a:cubicBezTo>
                  <a:cubicBezTo>
                    <a:pt x="158528" y="22287"/>
                    <a:pt x="154629" y="20586"/>
                    <a:pt x="150265" y="20338"/>
                  </a:cubicBezTo>
                  <a:cubicBezTo>
                    <a:pt x="149737" y="20308"/>
                    <a:pt x="149208" y="20294"/>
                    <a:pt x="148679" y="20294"/>
                  </a:cubicBezTo>
                  <a:cubicBezTo>
                    <a:pt x="144519" y="20294"/>
                    <a:pt x="140361" y="21194"/>
                    <a:pt x="136434" y="22513"/>
                  </a:cubicBezTo>
                  <a:cubicBezTo>
                    <a:pt x="131781" y="24074"/>
                    <a:pt x="127559" y="26581"/>
                    <a:pt x="122964" y="28283"/>
                  </a:cubicBezTo>
                  <a:cubicBezTo>
                    <a:pt x="118210" y="30044"/>
                    <a:pt x="113210" y="31153"/>
                    <a:pt x="108126" y="31175"/>
                  </a:cubicBezTo>
                  <a:cubicBezTo>
                    <a:pt x="108057" y="31175"/>
                    <a:pt x="107987" y="31175"/>
                    <a:pt x="107918" y="31175"/>
                  </a:cubicBezTo>
                  <a:cubicBezTo>
                    <a:pt x="105391" y="31175"/>
                    <a:pt x="102868" y="30955"/>
                    <a:pt x="100377" y="30519"/>
                  </a:cubicBezTo>
                  <a:cubicBezTo>
                    <a:pt x="97996" y="30101"/>
                    <a:pt x="95673" y="29439"/>
                    <a:pt x="93289" y="29032"/>
                  </a:cubicBezTo>
                  <a:cubicBezTo>
                    <a:pt x="88881" y="28279"/>
                    <a:pt x="84227" y="27860"/>
                    <a:pt x="80143" y="25897"/>
                  </a:cubicBezTo>
                  <a:cubicBezTo>
                    <a:pt x="78237" y="24979"/>
                    <a:pt x="76451" y="23736"/>
                    <a:pt x="75118" y="22073"/>
                  </a:cubicBezTo>
                  <a:cubicBezTo>
                    <a:pt x="73711" y="20318"/>
                    <a:pt x="72669" y="18316"/>
                    <a:pt x="71692" y="16300"/>
                  </a:cubicBezTo>
                  <a:cubicBezTo>
                    <a:pt x="69604" y="11987"/>
                    <a:pt x="67612" y="7697"/>
                    <a:pt x="63820" y="4586"/>
                  </a:cubicBezTo>
                  <a:cubicBezTo>
                    <a:pt x="60349" y="1738"/>
                    <a:pt x="56047" y="242"/>
                    <a:pt x="51577" y="37"/>
                  </a:cubicBezTo>
                  <a:cubicBezTo>
                    <a:pt x="51054" y="13"/>
                    <a:pt x="50526" y="1"/>
                    <a:pt x="49995" y="1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23375" y="3997775"/>
              <a:ext cx="1126050" cy="1141025"/>
            </a:xfrm>
            <a:custGeom>
              <a:avLst/>
              <a:gdLst/>
              <a:ahLst/>
              <a:cxnLst/>
              <a:rect l="l" t="t" r="r" b="b"/>
              <a:pathLst>
                <a:path w="45042" h="45641" extrusionOk="0">
                  <a:moveTo>
                    <a:pt x="45041" y="1"/>
                  </a:moveTo>
                  <a:cubicBezTo>
                    <a:pt x="41296" y="966"/>
                    <a:pt x="37440" y="1582"/>
                    <a:pt x="33605" y="2190"/>
                  </a:cubicBezTo>
                  <a:cubicBezTo>
                    <a:pt x="26205" y="3364"/>
                    <a:pt x="18510" y="4734"/>
                    <a:pt x="12389" y="9372"/>
                  </a:cubicBezTo>
                  <a:cubicBezTo>
                    <a:pt x="8729" y="12147"/>
                    <a:pt x="5649" y="15863"/>
                    <a:pt x="3680" y="20017"/>
                  </a:cubicBezTo>
                  <a:cubicBezTo>
                    <a:pt x="1712" y="24169"/>
                    <a:pt x="737" y="28708"/>
                    <a:pt x="350" y="33269"/>
                  </a:cubicBezTo>
                  <a:cubicBezTo>
                    <a:pt x="1" y="37395"/>
                    <a:pt x="68" y="41518"/>
                    <a:pt x="244" y="45641"/>
                  </a:cubicBezTo>
                  <a:lnTo>
                    <a:pt x="45041" y="45641"/>
                  </a:lnTo>
                  <a:lnTo>
                    <a:pt x="45041" y="1"/>
                  </a:ln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70375" y="629575"/>
              <a:ext cx="1379050" cy="978300"/>
            </a:xfrm>
            <a:custGeom>
              <a:avLst/>
              <a:gdLst/>
              <a:ahLst/>
              <a:cxnLst/>
              <a:rect l="l" t="t" r="r" b="b"/>
              <a:pathLst>
                <a:path w="55162" h="39132" extrusionOk="0">
                  <a:moveTo>
                    <a:pt x="13223" y="0"/>
                  </a:moveTo>
                  <a:cubicBezTo>
                    <a:pt x="11368" y="4146"/>
                    <a:pt x="9084" y="8097"/>
                    <a:pt x="6841" y="12062"/>
                  </a:cubicBezTo>
                  <a:cubicBezTo>
                    <a:pt x="5137" y="15078"/>
                    <a:pt x="3462" y="18123"/>
                    <a:pt x="2095" y="21309"/>
                  </a:cubicBezTo>
                  <a:cubicBezTo>
                    <a:pt x="903" y="24082"/>
                    <a:pt x="1" y="27041"/>
                    <a:pt x="573" y="30086"/>
                  </a:cubicBezTo>
                  <a:cubicBezTo>
                    <a:pt x="1773" y="36482"/>
                    <a:pt x="7743" y="39131"/>
                    <a:pt x="13648" y="39131"/>
                  </a:cubicBezTo>
                  <a:cubicBezTo>
                    <a:pt x="15433" y="39131"/>
                    <a:pt x="17212" y="38889"/>
                    <a:pt x="18851" y="38436"/>
                  </a:cubicBezTo>
                  <a:cubicBezTo>
                    <a:pt x="26443" y="36337"/>
                    <a:pt x="30431" y="29177"/>
                    <a:pt x="36080" y="24335"/>
                  </a:cubicBezTo>
                  <a:cubicBezTo>
                    <a:pt x="39172" y="21686"/>
                    <a:pt x="42703" y="20047"/>
                    <a:pt x="46732" y="19375"/>
                  </a:cubicBezTo>
                  <a:cubicBezTo>
                    <a:pt x="48177" y="19133"/>
                    <a:pt x="49637" y="19012"/>
                    <a:pt x="51096" y="19012"/>
                  </a:cubicBezTo>
                  <a:cubicBezTo>
                    <a:pt x="52455" y="19012"/>
                    <a:pt x="53814" y="19117"/>
                    <a:pt x="55161" y="19327"/>
                  </a:cubicBezTo>
                  <a:lnTo>
                    <a:pt x="55161" y="0"/>
                  </a:ln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04500" y="1470650"/>
              <a:ext cx="360750" cy="360750"/>
            </a:xfrm>
            <a:custGeom>
              <a:avLst/>
              <a:gdLst/>
              <a:ahLst/>
              <a:cxnLst/>
              <a:rect l="l" t="t" r="r" b="b"/>
              <a:pathLst>
                <a:path w="14430" h="14430" extrusionOk="0">
                  <a:moveTo>
                    <a:pt x="7215" y="0"/>
                  </a:moveTo>
                  <a:cubicBezTo>
                    <a:pt x="3282" y="0"/>
                    <a:pt x="0" y="3281"/>
                    <a:pt x="0" y="7215"/>
                  </a:cubicBezTo>
                  <a:cubicBezTo>
                    <a:pt x="0" y="11148"/>
                    <a:pt x="3282" y="14430"/>
                    <a:pt x="7215" y="14430"/>
                  </a:cubicBezTo>
                  <a:cubicBezTo>
                    <a:pt x="11148" y="14430"/>
                    <a:pt x="14430" y="11148"/>
                    <a:pt x="14430" y="7215"/>
                  </a:cubicBezTo>
                  <a:cubicBezTo>
                    <a:pt x="14430" y="3281"/>
                    <a:pt x="11148" y="0"/>
                    <a:pt x="7215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01250" y="4168200"/>
              <a:ext cx="450925" cy="450925"/>
            </a:xfrm>
            <a:custGeom>
              <a:avLst/>
              <a:gdLst/>
              <a:ahLst/>
              <a:cxnLst/>
              <a:rect l="l" t="t" r="r" b="b"/>
              <a:pathLst>
                <a:path w="18037" h="18037" extrusionOk="0">
                  <a:moveTo>
                    <a:pt x="9018" y="1"/>
                  </a:moveTo>
                  <a:cubicBezTo>
                    <a:pt x="4102" y="1"/>
                    <a:pt x="0" y="4103"/>
                    <a:pt x="0" y="9019"/>
                  </a:cubicBezTo>
                  <a:cubicBezTo>
                    <a:pt x="0" y="13935"/>
                    <a:pt x="4102" y="18037"/>
                    <a:pt x="9018" y="18037"/>
                  </a:cubicBezTo>
                  <a:cubicBezTo>
                    <a:pt x="13935" y="18037"/>
                    <a:pt x="18036" y="13935"/>
                    <a:pt x="18036" y="9019"/>
                  </a:cubicBezTo>
                  <a:cubicBezTo>
                    <a:pt x="18036" y="4103"/>
                    <a:pt x="13935" y="1"/>
                    <a:pt x="9018" y="1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778350" y="4712825"/>
              <a:ext cx="450950" cy="450950"/>
            </a:xfrm>
            <a:custGeom>
              <a:avLst/>
              <a:gdLst/>
              <a:ahLst/>
              <a:cxnLst/>
              <a:rect l="l" t="t" r="r" b="b"/>
              <a:pathLst>
                <a:path w="18038" h="18038" extrusionOk="0">
                  <a:moveTo>
                    <a:pt x="9020" y="0"/>
                  </a:moveTo>
                  <a:cubicBezTo>
                    <a:pt x="4104" y="0"/>
                    <a:pt x="0" y="4103"/>
                    <a:pt x="0" y="9019"/>
                  </a:cubicBezTo>
                  <a:cubicBezTo>
                    <a:pt x="0" y="13936"/>
                    <a:pt x="4104" y="18037"/>
                    <a:pt x="9020" y="18037"/>
                  </a:cubicBezTo>
                  <a:cubicBezTo>
                    <a:pt x="13936" y="18037"/>
                    <a:pt x="18038" y="13936"/>
                    <a:pt x="18038" y="9019"/>
                  </a:cubicBezTo>
                  <a:cubicBezTo>
                    <a:pt x="18038" y="4103"/>
                    <a:pt x="13936" y="0"/>
                    <a:pt x="9020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7250" y="1597375"/>
              <a:ext cx="450925" cy="450925"/>
            </a:xfrm>
            <a:custGeom>
              <a:avLst/>
              <a:gdLst/>
              <a:ahLst/>
              <a:cxnLst/>
              <a:rect l="l" t="t" r="r" b="b"/>
              <a:pathLst>
                <a:path w="18037" h="18037" extrusionOk="0">
                  <a:moveTo>
                    <a:pt x="9018" y="0"/>
                  </a:moveTo>
                  <a:cubicBezTo>
                    <a:pt x="4102" y="0"/>
                    <a:pt x="0" y="4102"/>
                    <a:pt x="0" y="9018"/>
                  </a:cubicBezTo>
                  <a:cubicBezTo>
                    <a:pt x="0" y="13934"/>
                    <a:pt x="4102" y="18036"/>
                    <a:pt x="9018" y="18036"/>
                  </a:cubicBezTo>
                  <a:cubicBezTo>
                    <a:pt x="13934" y="18036"/>
                    <a:pt x="18036" y="13934"/>
                    <a:pt x="18036" y="9018"/>
                  </a:cubicBezTo>
                  <a:cubicBezTo>
                    <a:pt x="18036" y="4102"/>
                    <a:pt x="13934" y="0"/>
                    <a:pt x="9018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80975" y="550525"/>
              <a:ext cx="450950" cy="450950"/>
            </a:xfrm>
            <a:custGeom>
              <a:avLst/>
              <a:gdLst/>
              <a:ahLst/>
              <a:cxnLst/>
              <a:rect l="l" t="t" r="r" b="b"/>
              <a:pathLst>
                <a:path w="18038" h="18038" extrusionOk="0">
                  <a:moveTo>
                    <a:pt x="9020" y="0"/>
                  </a:moveTo>
                  <a:cubicBezTo>
                    <a:pt x="4104" y="0"/>
                    <a:pt x="0" y="4102"/>
                    <a:pt x="0" y="9018"/>
                  </a:cubicBezTo>
                  <a:cubicBezTo>
                    <a:pt x="0" y="13934"/>
                    <a:pt x="4104" y="18037"/>
                    <a:pt x="9020" y="18037"/>
                  </a:cubicBezTo>
                  <a:cubicBezTo>
                    <a:pt x="13935" y="18037"/>
                    <a:pt x="18038" y="13934"/>
                    <a:pt x="18038" y="9018"/>
                  </a:cubicBezTo>
                  <a:cubicBezTo>
                    <a:pt x="18038" y="4103"/>
                    <a:pt x="13935" y="0"/>
                    <a:pt x="9020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3434425"/>
              <a:ext cx="360750" cy="360750"/>
            </a:xfrm>
            <a:custGeom>
              <a:avLst/>
              <a:gdLst/>
              <a:ahLst/>
              <a:cxnLst/>
              <a:rect l="l" t="t" r="r" b="b"/>
              <a:pathLst>
                <a:path w="14430" h="14430" extrusionOk="0">
                  <a:moveTo>
                    <a:pt x="7215" y="1"/>
                  </a:moveTo>
                  <a:cubicBezTo>
                    <a:pt x="3282" y="1"/>
                    <a:pt x="0" y="3281"/>
                    <a:pt x="0" y="7215"/>
                  </a:cubicBezTo>
                  <a:cubicBezTo>
                    <a:pt x="0" y="11148"/>
                    <a:pt x="3282" y="14430"/>
                    <a:pt x="7215" y="14430"/>
                  </a:cubicBezTo>
                  <a:cubicBezTo>
                    <a:pt x="11147" y="14430"/>
                    <a:pt x="14429" y="11148"/>
                    <a:pt x="14429" y="7215"/>
                  </a:cubicBezTo>
                  <a:cubicBezTo>
                    <a:pt x="14429" y="3283"/>
                    <a:pt x="11147" y="1"/>
                    <a:pt x="7215" y="1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97775" y="3545675"/>
              <a:ext cx="360750" cy="360750"/>
            </a:xfrm>
            <a:custGeom>
              <a:avLst/>
              <a:gdLst/>
              <a:ahLst/>
              <a:cxnLst/>
              <a:rect l="l" t="t" r="r" b="b"/>
              <a:pathLst>
                <a:path w="14430" h="14430" extrusionOk="0">
                  <a:moveTo>
                    <a:pt x="7215" y="0"/>
                  </a:moveTo>
                  <a:cubicBezTo>
                    <a:pt x="3281" y="0"/>
                    <a:pt x="0" y="3282"/>
                    <a:pt x="0" y="7215"/>
                  </a:cubicBezTo>
                  <a:cubicBezTo>
                    <a:pt x="0" y="11148"/>
                    <a:pt x="3281" y="14430"/>
                    <a:pt x="7215" y="14430"/>
                  </a:cubicBezTo>
                  <a:cubicBezTo>
                    <a:pt x="11147" y="14430"/>
                    <a:pt x="14430" y="11148"/>
                    <a:pt x="14430" y="7215"/>
                  </a:cubicBezTo>
                  <a:cubicBezTo>
                    <a:pt x="14430" y="3282"/>
                    <a:pt x="11147" y="0"/>
                    <a:pt x="7215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69975" y="567125"/>
              <a:ext cx="348950" cy="270600"/>
            </a:xfrm>
            <a:custGeom>
              <a:avLst/>
              <a:gdLst/>
              <a:ahLst/>
              <a:cxnLst/>
              <a:rect l="l" t="t" r="r" b="b"/>
              <a:pathLst>
                <a:path w="13958" h="10824" extrusionOk="0">
                  <a:moveTo>
                    <a:pt x="6980" y="0"/>
                  </a:moveTo>
                  <a:cubicBezTo>
                    <a:pt x="0" y="0"/>
                    <a:pt x="0" y="10823"/>
                    <a:pt x="6980" y="10823"/>
                  </a:cubicBezTo>
                  <a:cubicBezTo>
                    <a:pt x="13958" y="10823"/>
                    <a:pt x="13958" y="0"/>
                    <a:pt x="6980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3775" y="3576475"/>
              <a:ext cx="1973550" cy="696775"/>
            </a:xfrm>
            <a:custGeom>
              <a:avLst/>
              <a:gdLst/>
              <a:ahLst/>
              <a:cxnLst/>
              <a:rect l="l" t="t" r="r" b="b"/>
              <a:pathLst>
                <a:path w="78942" h="27871" extrusionOk="0">
                  <a:moveTo>
                    <a:pt x="59388" y="1"/>
                  </a:moveTo>
                  <a:cubicBezTo>
                    <a:pt x="58636" y="23"/>
                    <a:pt x="57849" y="20"/>
                    <a:pt x="57097" y="100"/>
                  </a:cubicBezTo>
                  <a:lnTo>
                    <a:pt x="55947" y="199"/>
                  </a:lnTo>
                  <a:lnTo>
                    <a:pt x="54812" y="353"/>
                  </a:lnTo>
                  <a:cubicBezTo>
                    <a:pt x="51766" y="778"/>
                    <a:pt x="48810" y="1587"/>
                    <a:pt x="45931" y="2577"/>
                  </a:cubicBezTo>
                  <a:cubicBezTo>
                    <a:pt x="43058" y="3575"/>
                    <a:pt x="40286" y="4778"/>
                    <a:pt x="37601" y="6064"/>
                  </a:cubicBezTo>
                  <a:cubicBezTo>
                    <a:pt x="34919" y="7361"/>
                    <a:pt x="32345" y="8756"/>
                    <a:pt x="29866" y="10167"/>
                  </a:cubicBezTo>
                  <a:cubicBezTo>
                    <a:pt x="27389" y="11579"/>
                    <a:pt x="25024" y="13013"/>
                    <a:pt x="22771" y="14397"/>
                  </a:cubicBezTo>
                  <a:cubicBezTo>
                    <a:pt x="20517" y="15781"/>
                    <a:pt x="18377" y="17110"/>
                    <a:pt x="16363" y="18293"/>
                  </a:cubicBezTo>
                  <a:cubicBezTo>
                    <a:pt x="14349" y="19483"/>
                    <a:pt x="12459" y="20520"/>
                    <a:pt x="10729" y="21294"/>
                  </a:cubicBezTo>
                  <a:cubicBezTo>
                    <a:pt x="10510" y="21400"/>
                    <a:pt x="10298" y="21488"/>
                    <a:pt x="10089" y="21569"/>
                  </a:cubicBezTo>
                  <a:cubicBezTo>
                    <a:pt x="9878" y="21650"/>
                    <a:pt x="9668" y="21749"/>
                    <a:pt x="9463" y="21825"/>
                  </a:cubicBezTo>
                  <a:cubicBezTo>
                    <a:pt x="9060" y="21965"/>
                    <a:pt x="8650" y="22126"/>
                    <a:pt x="8272" y="22232"/>
                  </a:cubicBezTo>
                  <a:cubicBezTo>
                    <a:pt x="7880" y="22367"/>
                    <a:pt x="7521" y="22436"/>
                    <a:pt x="7152" y="22523"/>
                  </a:cubicBezTo>
                  <a:cubicBezTo>
                    <a:pt x="6971" y="22562"/>
                    <a:pt x="6805" y="22572"/>
                    <a:pt x="6629" y="22601"/>
                  </a:cubicBezTo>
                  <a:lnTo>
                    <a:pt x="6368" y="22645"/>
                  </a:lnTo>
                  <a:cubicBezTo>
                    <a:pt x="6283" y="22656"/>
                    <a:pt x="6204" y="22656"/>
                    <a:pt x="6122" y="22661"/>
                  </a:cubicBezTo>
                  <a:cubicBezTo>
                    <a:pt x="5954" y="22682"/>
                    <a:pt x="5793" y="22691"/>
                    <a:pt x="5637" y="22691"/>
                  </a:cubicBezTo>
                  <a:cubicBezTo>
                    <a:pt x="5156" y="22691"/>
                    <a:pt x="4720" y="22607"/>
                    <a:pt x="4269" y="22527"/>
                  </a:cubicBezTo>
                  <a:cubicBezTo>
                    <a:pt x="3711" y="22364"/>
                    <a:pt x="3170" y="22135"/>
                    <a:pt x="2709" y="21828"/>
                  </a:cubicBezTo>
                  <a:cubicBezTo>
                    <a:pt x="2230" y="21540"/>
                    <a:pt x="1855" y="21170"/>
                    <a:pt x="1492" y="20862"/>
                  </a:cubicBezTo>
                  <a:cubicBezTo>
                    <a:pt x="1331" y="20690"/>
                    <a:pt x="1184" y="20532"/>
                    <a:pt x="1049" y="20386"/>
                  </a:cubicBezTo>
                  <a:cubicBezTo>
                    <a:pt x="909" y="20235"/>
                    <a:pt x="768" y="20104"/>
                    <a:pt x="668" y="19957"/>
                  </a:cubicBezTo>
                  <a:cubicBezTo>
                    <a:pt x="459" y="19675"/>
                    <a:pt x="285" y="19463"/>
                    <a:pt x="173" y="19319"/>
                  </a:cubicBezTo>
                  <a:cubicBezTo>
                    <a:pt x="60" y="19176"/>
                    <a:pt x="1" y="19102"/>
                    <a:pt x="1" y="19102"/>
                  </a:cubicBezTo>
                  <a:lnTo>
                    <a:pt x="1" y="19102"/>
                  </a:lnTo>
                  <a:cubicBezTo>
                    <a:pt x="1" y="19102"/>
                    <a:pt x="2" y="19194"/>
                    <a:pt x="9" y="19378"/>
                  </a:cubicBezTo>
                  <a:cubicBezTo>
                    <a:pt x="17" y="19561"/>
                    <a:pt x="20" y="19835"/>
                    <a:pt x="42" y="20186"/>
                  </a:cubicBezTo>
                  <a:cubicBezTo>
                    <a:pt x="61" y="20535"/>
                    <a:pt x="158" y="20983"/>
                    <a:pt x="265" y="21529"/>
                  </a:cubicBezTo>
                  <a:cubicBezTo>
                    <a:pt x="420" y="22047"/>
                    <a:pt x="589" y="22667"/>
                    <a:pt x="951" y="23320"/>
                  </a:cubicBezTo>
                  <a:cubicBezTo>
                    <a:pt x="1277" y="23994"/>
                    <a:pt x="1807" y="24678"/>
                    <a:pt x="2504" y="25358"/>
                  </a:cubicBezTo>
                  <a:cubicBezTo>
                    <a:pt x="2682" y="25523"/>
                    <a:pt x="2880" y="25668"/>
                    <a:pt x="3081" y="25829"/>
                  </a:cubicBezTo>
                  <a:cubicBezTo>
                    <a:pt x="3283" y="25988"/>
                    <a:pt x="3495" y="26146"/>
                    <a:pt x="3724" y="26270"/>
                  </a:cubicBezTo>
                  <a:lnTo>
                    <a:pt x="4434" y="26670"/>
                  </a:lnTo>
                  <a:cubicBezTo>
                    <a:pt x="4679" y="26785"/>
                    <a:pt x="4933" y="26888"/>
                    <a:pt x="5196" y="27000"/>
                  </a:cubicBezTo>
                  <a:cubicBezTo>
                    <a:pt x="6243" y="27424"/>
                    <a:pt x="7413" y="27666"/>
                    <a:pt x="8594" y="27780"/>
                  </a:cubicBezTo>
                  <a:cubicBezTo>
                    <a:pt x="9163" y="27843"/>
                    <a:pt x="9737" y="27870"/>
                    <a:pt x="10315" y="27870"/>
                  </a:cubicBezTo>
                  <a:cubicBezTo>
                    <a:pt x="10952" y="27870"/>
                    <a:pt x="11595" y="27837"/>
                    <a:pt x="12243" y="27784"/>
                  </a:cubicBezTo>
                  <a:cubicBezTo>
                    <a:pt x="14712" y="27574"/>
                    <a:pt x="17231" y="27016"/>
                    <a:pt x="19755" y="26267"/>
                  </a:cubicBezTo>
                  <a:cubicBezTo>
                    <a:pt x="22287" y="25518"/>
                    <a:pt x="24837" y="24572"/>
                    <a:pt x="27389" y="23520"/>
                  </a:cubicBezTo>
                  <a:cubicBezTo>
                    <a:pt x="32502" y="21421"/>
                    <a:pt x="37615" y="18859"/>
                    <a:pt x="42615" y="16461"/>
                  </a:cubicBezTo>
                  <a:cubicBezTo>
                    <a:pt x="45110" y="15258"/>
                    <a:pt x="47576" y="14085"/>
                    <a:pt x="49981" y="13045"/>
                  </a:cubicBezTo>
                  <a:cubicBezTo>
                    <a:pt x="52385" y="12016"/>
                    <a:pt x="54729" y="11060"/>
                    <a:pt x="56962" y="10379"/>
                  </a:cubicBezTo>
                  <a:cubicBezTo>
                    <a:pt x="58084" y="10011"/>
                    <a:pt x="59163" y="9762"/>
                    <a:pt x="60222" y="9509"/>
                  </a:cubicBezTo>
                  <a:cubicBezTo>
                    <a:pt x="61264" y="9313"/>
                    <a:pt x="62292" y="9125"/>
                    <a:pt x="63259" y="9064"/>
                  </a:cubicBezTo>
                  <a:cubicBezTo>
                    <a:pt x="63508" y="9031"/>
                    <a:pt x="63743" y="9033"/>
                    <a:pt x="63980" y="9026"/>
                  </a:cubicBezTo>
                  <a:cubicBezTo>
                    <a:pt x="64189" y="9026"/>
                    <a:pt x="64403" y="9005"/>
                    <a:pt x="64610" y="9005"/>
                  </a:cubicBezTo>
                  <a:cubicBezTo>
                    <a:pt x="64637" y="9005"/>
                    <a:pt x="64664" y="9006"/>
                    <a:pt x="64691" y="9007"/>
                  </a:cubicBezTo>
                  <a:cubicBezTo>
                    <a:pt x="65146" y="9029"/>
                    <a:pt x="65618" y="9019"/>
                    <a:pt x="66055" y="9079"/>
                  </a:cubicBezTo>
                  <a:cubicBezTo>
                    <a:pt x="66960" y="9140"/>
                    <a:pt x="67793" y="9349"/>
                    <a:pt x="68628" y="9564"/>
                  </a:cubicBezTo>
                  <a:cubicBezTo>
                    <a:pt x="70259" y="10059"/>
                    <a:pt x="71760" y="10875"/>
                    <a:pt x="73043" y="11810"/>
                  </a:cubicBezTo>
                  <a:lnTo>
                    <a:pt x="73970" y="12521"/>
                  </a:lnTo>
                  <a:cubicBezTo>
                    <a:pt x="74260" y="12777"/>
                    <a:pt x="74540" y="13022"/>
                    <a:pt x="74808" y="13258"/>
                  </a:cubicBezTo>
                  <a:cubicBezTo>
                    <a:pt x="74945" y="13378"/>
                    <a:pt x="75080" y="13496"/>
                    <a:pt x="75211" y="13612"/>
                  </a:cubicBezTo>
                  <a:cubicBezTo>
                    <a:pt x="75333" y="13737"/>
                    <a:pt x="75454" y="13859"/>
                    <a:pt x="75573" y="13979"/>
                  </a:cubicBezTo>
                  <a:cubicBezTo>
                    <a:pt x="75805" y="14220"/>
                    <a:pt x="76045" y="14445"/>
                    <a:pt x="76266" y="14667"/>
                  </a:cubicBezTo>
                  <a:cubicBezTo>
                    <a:pt x="76492" y="14884"/>
                    <a:pt x="76675" y="15115"/>
                    <a:pt x="76864" y="15322"/>
                  </a:cubicBezTo>
                  <a:cubicBezTo>
                    <a:pt x="77057" y="15531"/>
                    <a:pt x="77237" y="15726"/>
                    <a:pt x="77404" y="15908"/>
                  </a:cubicBezTo>
                  <a:cubicBezTo>
                    <a:pt x="77578" y="16089"/>
                    <a:pt x="77724" y="16267"/>
                    <a:pt x="77858" y="16430"/>
                  </a:cubicBezTo>
                  <a:lnTo>
                    <a:pt x="78232" y="16875"/>
                  </a:lnTo>
                  <a:cubicBezTo>
                    <a:pt x="78453" y="17143"/>
                    <a:pt x="78637" y="17345"/>
                    <a:pt x="78757" y="17484"/>
                  </a:cubicBezTo>
                  <a:lnTo>
                    <a:pt x="78941" y="17696"/>
                  </a:lnTo>
                  <a:cubicBezTo>
                    <a:pt x="78941" y="17696"/>
                    <a:pt x="78936" y="17602"/>
                    <a:pt x="78921" y="17421"/>
                  </a:cubicBezTo>
                  <a:cubicBezTo>
                    <a:pt x="78904" y="17238"/>
                    <a:pt x="78889" y="16964"/>
                    <a:pt x="78849" y="16612"/>
                  </a:cubicBezTo>
                  <a:cubicBezTo>
                    <a:pt x="78793" y="15897"/>
                    <a:pt x="78625" y="14870"/>
                    <a:pt x="78303" y="13554"/>
                  </a:cubicBezTo>
                  <a:cubicBezTo>
                    <a:pt x="78210" y="13231"/>
                    <a:pt x="78115" y="12884"/>
                    <a:pt x="78001" y="12525"/>
                  </a:cubicBezTo>
                  <a:cubicBezTo>
                    <a:pt x="77944" y="12345"/>
                    <a:pt x="77885" y="12159"/>
                    <a:pt x="77826" y="11971"/>
                  </a:cubicBezTo>
                  <a:lnTo>
                    <a:pt x="77606" y="11403"/>
                  </a:lnTo>
                  <a:cubicBezTo>
                    <a:pt x="77452" y="11015"/>
                    <a:pt x="77295" y="10604"/>
                    <a:pt x="77102" y="10191"/>
                  </a:cubicBezTo>
                  <a:cubicBezTo>
                    <a:pt x="76889" y="9781"/>
                    <a:pt x="76669" y="9357"/>
                    <a:pt x="76442" y="8918"/>
                  </a:cubicBezTo>
                  <a:cubicBezTo>
                    <a:pt x="75453" y="7200"/>
                    <a:pt x="74000" y="5295"/>
                    <a:pt x="71853" y="3696"/>
                  </a:cubicBezTo>
                  <a:cubicBezTo>
                    <a:pt x="69714" y="2122"/>
                    <a:pt x="66921" y="898"/>
                    <a:pt x="63941" y="392"/>
                  </a:cubicBezTo>
                  <a:cubicBezTo>
                    <a:pt x="63570" y="331"/>
                    <a:pt x="63196" y="266"/>
                    <a:pt x="62816" y="211"/>
                  </a:cubicBezTo>
                  <a:cubicBezTo>
                    <a:pt x="62439" y="165"/>
                    <a:pt x="62064" y="136"/>
                    <a:pt x="61683" y="100"/>
                  </a:cubicBezTo>
                  <a:cubicBezTo>
                    <a:pt x="60914" y="11"/>
                    <a:pt x="60165" y="24"/>
                    <a:pt x="59388" y="1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45650" y="1418750"/>
              <a:ext cx="458350" cy="1393775"/>
            </a:xfrm>
            <a:custGeom>
              <a:avLst/>
              <a:gdLst/>
              <a:ahLst/>
              <a:cxnLst/>
              <a:rect l="l" t="t" r="r" b="b"/>
              <a:pathLst>
                <a:path w="18334" h="55751" extrusionOk="0">
                  <a:moveTo>
                    <a:pt x="16071" y="1"/>
                  </a:moveTo>
                  <a:lnTo>
                    <a:pt x="15969" y="157"/>
                  </a:lnTo>
                  <a:cubicBezTo>
                    <a:pt x="15903" y="262"/>
                    <a:pt x="15797" y="416"/>
                    <a:pt x="15679" y="620"/>
                  </a:cubicBezTo>
                  <a:cubicBezTo>
                    <a:pt x="15433" y="1024"/>
                    <a:pt x="15086" y="1618"/>
                    <a:pt x="14691" y="2379"/>
                  </a:cubicBezTo>
                  <a:cubicBezTo>
                    <a:pt x="14478" y="2754"/>
                    <a:pt x="14293" y="3192"/>
                    <a:pt x="14044" y="3632"/>
                  </a:cubicBezTo>
                  <a:cubicBezTo>
                    <a:pt x="13790" y="4073"/>
                    <a:pt x="13559" y="4549"/>
                    <a:pt x="13294" y="5051"/>
                  </a:cubicBezTo>
                  <a:cubicBezTo>
                    <a:pt x="13028" y="5555"/>
                    <a:pt x="12774" y="6085"/>
                    <a:pt x="12506" y="6642"/>
                  </a:cubicBezTo>
                  <a:cubicBezTo>
                    <a:pt x="12215" y="7208"/>
                    <a:pt x="11925" y="7800"/>
                    <a:pt x="11635" y="8416"/>
                  </a:cubicBezTo>
                  <a:cubicBezTo>
                    <a:pt x="11074" y="9650"/>
                    <a:pt x="10433" y="10976"/>
                    <a:pt x="9828" y="12380"/>
                  </a:cubicBezTo>
                  <a:cubicBezTo>
                    <a:pt x="9672" y="12730"/>
                    <a:pt x="9533" y="13087"/>
                    <a:pt x="9368" y="13446"/>
                  </a:cubicBezTo>
                  <a:cubicBezTo>
                    <a:pt x="9206" y="13805"/>
                    <a:pt x="9048" y="14170"/>
                    <a:pt x="8894" y="14539"/>
                  </a:cubicBezTo>
                  <a:cubicBezTo>
                    <a:pt x="8572" y="15274"/>
                    <a:pt x="8287" y="16030"/>
                    <a:pt x="7968" y="16797"/>
                  </a:cubicBezTo>
                  <a:cubicBezTo>
                    <a:pt x="7330" y="18332"/>
                    <a:pt x="6738" y="19925"/>
                    <a:pt x="6133" y="21558"/>
                  </a:cubicBezTo>
                  <a:cubicBezTo>
                    <a:pt x="5559" y="23191"/>
                    <a:pt x="4951" y="24861"/>
                    <a:pt x="4424" y="26548"/>
                  </a:cubicBezTo>
                  <a:cubicBezTo>
                    <a:pt x="3867" y="28239"/>
                    <a:pt x="3374" y="29943"/>
                    <a:pt x="2893" y="31643"/>
                  </a:cubicBezTo>
                  <a:cubicBezTo>
                    <a:pt x="2429" y="33341"/>
                    <a:pt x="2006" y="35042"/>
                    <a:pt x="1647" y="36704"/>
                  </a:cubicBezTo>
                  <a:cubicBezTo>
                    <a:pt x="918" y="40034"/>
                    <a:pt x="437" y="43235"/>
                    <a:pt x="202" y="46053"/>
                  </a:cubicBezTo>
                  <a:cubicBezTo>
                    <a:pt x="82" y="47461"/>
                    <a:pt x="19" y="48767"/>
                    <a:pt x="12" y="49943"/>
                  </a:cubicBezTo>
                  <a:cubicBezTo>
                    <a:pt x="1" y="51117"/>
                    <a:pt x="21" y="52148"/>
                    <a:pt x="82" y="53012"/>
                  </a:cubicBezTo>
                  <a:cubicBezTo>
                    <a:pt x="133" y="53871"/>
                    <a:pt x="208" y="54557"/>
                    <a:pt x="269" y="55026"/>
                  </a:cubicBezTo>
                  <a:cubicBezTo>
                    <a:pt x="295" y="55260"/>
                    <a:pt x="328" y="55443"/>
                    <a:pt x="347" y="55565"/>
                  </a:cubicBezTo>
                  <a:cubicBezTo>
                    <a:pt x="367" y="55688"/>
                    <a:pt x="376" y="55751"/>
                    <a:pt x="376" y="55751"/>
                  </a:cubicBezTo>
                  <a:lnTo>
                    <a:pt x="514" y="55620"/>
                  </a:lnTo>
                  <a:cubicBezTo>
                    <a:pt x="602" y="55535"/>
                    <a:pt x="742" y="55408"/>
                    <a:pt x="904" y="55239"/>
                  </a:cubicBezTo>
                  <a:cubicBezTo>
                    <a:pt x="1239" y="54904"/>
                    <a:pt x="1716" y="54407"/>
                    <a:pt x="2277" y="53762"/>
                  </a:cubicBezTo>
                  <a:cubicBezTo>
                    <a:pt x="2843" y="53121"/>
                    <a:pt x="3501" y="52330"/>
                    <a:pt x="4222" y="51417"/>
                  </a:cubicBezTo>
                  <a:cubicBezTo>
                    <a:pt x="4943" y="50503"/>
                    <a:pt x="5712" y="49457"/>
                    <a:pt x="6510" y="48298"/>
                  </a:cubicBezTo>
                  <a:cubicBezTo>
                    <a:pt x="8098" y="45986"/>
                    <a:pt x="9773" y="43210"/>
                    <a:pt x="11316" y="40122"/>
                  </a:cubicBezTo>
                  <a:cubicBezTo>
                    <a:pt x="12083" y="38572"/>
                    <a:pt x="12837" y="36957"/>
                    <a:pt x="13515" y="35269"/>
                  </a:cubicBezTo>
                  <a:cubicBezTo>
                    <a:pt x="14209" y="33594"/>
                    <a:pt x="14828" y="31843"/>
                    <a:pt x="15412" y="30085"/>
                  </a:cubicBezTo>
                  <a:cubicBezTo>
                    <a:pt x="15961" y="28305"/>
                    <a:pt x="16481" y="26522"/>
                    <a:pt x="16883" y="24718"/>
                  </a:cubicBezTo>
                  <a:cubicBezTo>
                    <a:pt x="17313" y="22928"/>
                    <a:pt x="17617" y="21121"/>
                    <a:pt x="17866" y="19368"/>
                  </a:cubicBezTo>
                  <a:cubicBezTo>
                    <a:pt x="17938" y="18933"/>
                    <a:pt x="17973" y="18490"/>
                    <a:pt x="18022" y="18054"/>
                  </a:cubicBezTo>
                  <a:cubicBezTo>
                    <a:pt x="18070" y="17618"/>
                    <a:pt x="18107" y="17186"/>
                    <a:pt x="18143" y="16759"/>
                  </a:cubicBezTo>
                  <a:cubicBezTo>
                    <a:pt x="18217" y="15904"/>
                    <a:pt x="18283" y="15071"/>
                    <a:pt x="18293" y="14241"/>
                  </a:cubicBezTo>
                  <a:cubicBezTo>
                    <a:pt x="18334" y="12594"/>
                    <a:pt x="18327" y="11038"/>
                    <a:pt x="18198" y="9583"/>
                  </a:cubicBezTo>
                  <a:cubicBezTo>
                    <a:pt x="18143" y="8856"/>
                    <a:pt x="18078" y="8166"/>
                    <a:pt x="18004" y="7508"/>
                  </a:cubicBezTo>
                  <a:cubicBezTo>
                    <a:pt x="17912" y="6837"/>
                    <a:pt x="17814" y="6200"/>
                    <a:pt x="17697" y="5606"/>
                  </a:cubicBezTo>
                  <a:cubicBezTo>
                    <a:pt x="17581" y="5013"/>
                    <a:pt x="17489" y="4464"/>
                    <a:pt x="17367" y="3957"/>
                  </a:cubicBezTo>
                  <a:cubicBezTo>
                    <a:pt x="17255" y="3449"/>
                    <a:pt x="17115" y="3006"/>
                    <a:pt x="16989" y="2592"/>
                  </a:cubicBezTo>
                  <a:cubicBezTo>
                    <a:pt x="16741" y="1771"/>
                    <a:pt x="16510" y="1123"/>
                    <a:pt x="16342" y="680"/>
                  </a:cubicBezTo>
                  <a:cubicBezTo>
                    <a:pt x="16262" y="460"/>
                    <a:pt x="16189" y="289"/>
                    <a:pt x="16143" y="174"/>
                  </a:cubicBezTo>
                  <a:cubicBezTo>
                    <a:pt x="16096" y="60"/>
                    <a:pt x="16071" y="1"/>
                    <a:pt x="16071" y="1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611300" y="3504000"/>
              <a:ext cx="1676425" cy="1358300"/>
            </a:xfrm>
            <a:custGeom>
              <a:avLst/>
              <a:gdLst/>
              <a:ahLst/>
              <a:cxnLst/>
              <a:rect l="l" t="t" r="r" b="b"/>
              <a:pathLst>
                <a:path w="67057" h="54332" extrusionOk="0">
                  <a:moveTo>
                    <a:pt x="67057" y="0"/>
                  </a:moveTo>
                  <a:cubicBezTo>
                    <a:pt x="67057" y="0"/>
                    <a:pt x="66683" y="73"/>
                    <a:pt x="65995" y="231"/>
                  </a:cubicBezTo>
                  <a:cubicBezTo>
                    <a:pt x="65651" y="315"/>
                    <a:pt x="65225" y="390"/>
                    <a:pt x="64742" y="501"/>
                  </a:cubicBezTo>
                  <a:lnTo>
                    <a:pt x="63065" y="843"/>
                  </a:lnTo>
                  <a:cubicBezTo>
                    <a:pt x="61813" y="1086"/>
                    <a:pt x="60306" y="1355"/>
                    <a:pt x="58588" y="1634"/>
                  </a:cubicBezTo>
                  <a:cubicBezTo>
                    <a:pt x="56868" y="1912"/>
                    <a:pt x="54934" y="2186"/>
                    <a:pt x="52819" y="2479"/>
                  </a:cubicBezTo>
                  <a:cubicBezTo>
                    <a:pt x="50704" y="2773"/>
                    <a:pt x="48407" y="3080"/>
                    <a:pt x="45956" y="3451"/>
                  </a:cubicBezTo>
                  <a:cubicBezTo>
                    <a:pt x="43505" y="3824"/>
                    <a:pt x="40898" y="4255"/>
                    <a:pt x="38169" y="4834"/>
                  </a:cubicBezTo>
                  <a:cubicBezTo>
                    <a:pt x="35441" y="5409"/>
                    <a:pt x="32593" y="6148"/>
                    <a:pt x="29692" y="7139"/>
                  </a:cubicBezTo>
                  <a:cubicBezTo>
                    <a:pt x="29330" y="7267"/>
                    <a:pt x="28967" y="7395"/>
                    <a:pt x="28602" y="7523"/>
                  </a:cubicBezTo>
                  <a:cubicBezTo>
                    <a:pt x="28238" y="7656"/>
                    <a:pt x="27875" y="7804"/>
                    <a:pt x="27511" y="7941"/>
                  </a:cubicBezTo>
                  <a:cubicBezTo>
                    <a:pt x="27147" y="8079"/>
                    <a:pt x="26782" y="8236"/>
                    <a:pt x="26418" y="8386"/>
                  </a:cubicBezTo>
                  <a:lnTo>
                    <a:pt x="26144" y="8498"/>
                  </a:lnTo>
                  <a:lnTo>
                    <a:pt x="26007" y="8555"/>
                  </a:lnTo>
                  <a:lnTo>
                    <a:pt x="25938" y="8582"/>
                  </a:lnTo>
                  <a:lnTo>
                    <a:pt x="25756" y="8666"/>
                  </a:lnTo>
                  <a:lnTo>
                    <a:pt x="25268" y="8892"/>
                  </a:lnTo>
                  <a:lnTo>
                    <a:pt x="24778" y="9119"/>
                  </a:lnTo>
                  <a:cubicBezTo>
                    <a:pt x="24615" y="9196"/>
                    <a:pt x="24466" y="9260"/>
                    <a:pt x="24249" y="9375"/>
                  </a:cubicBezTo>
                  <a:lnTo>
                    <a:pt x="23048" y="10000"/>
                  </a:lnTo>
                  <a:cubicBezTo>
                    <a:pt x="22840" y="10108"/>
                    <a:pt x="22663" y="10214"/>
                    <a:pt x="22484" y="10320"/>
                  </a:cubicBezTo>
                  <a:lnTo>
                    <a:pt x="21946" y="10637"/>
                  </a:lnTo>
                  <a:cubicBezTo>
                    <a:pt x="21586" y="10849"/>
                    <a:pt x="21227" y="11061"/>
                    <a:pt x="20883" y="11289"/>
                  </a:cubicBezTo>
                  <a:lnTo>
                    <a:pt x="19844" y="11969"/>
                  </a:lnTo>
                  <a:lnTo>
                    <a:pt x="18843" y="12685"/>
                  </a:lnTo>
                  <a:cubicBezTo>
                    <a:pt x="18170" y="13159"/>
                    <a:pt x="17542" y="13672"/>
                    <a:pt x="16909" y="14181"/>
                  </a:cubicBezTo>
                  <a:cubicBezTo>
                    <a:pt x="15678" y="15200"/>
                    <a:pt x="14499" y="16282"/>
                    <a:pt x="13379" y="17424"/>
                  </a:cubicBezTo>
                  <a:cubicBezTo>
                    <a:pt x="11167" y="19675"/>
                    <a:pt x="9270" y="22098"/>
                    <a:pt x="7635" y="24552"/>
                  </a:cubicBezTo>
                  <a:cubicBezTo>
                    <a:pt x="5999" y="27006"/>
                    <a:pt x="4669" y="29522"/>
                    <a:pt x="3592" y="31976"/>
                  </a:cubicBezTo>
                  <a:cubicBezTo>
                    <a:pt x="2519" y="34431"/>
                    <a:pt x="1716" y="36836"/>
                    <a:pt x="1152" y="39094"/>
                  </a:cubicBezTo>
                  <a:cubicBezTo>
                    <a:pt x="583" y="41352"/>
                    <a:pt x="273" y="43467"/>
                    <a:pt x="114" y="45341"/>
                  </a:cubicBezTo>
                  <a:cubicBezTo>
                    <a:pt x="41" y="46279"/>
                    <a:pt x="3" y="47158"/>
                    <a:pt x="1" y="47968"/>
                  </a:cubicBezTo>
                  <a:cubicBezTo>
                    <a:pt x="25" y="48786"/>
                    <a:pt x="13" y="49520"/>
                    <a:pt x="89" y="50195"/>
                  </a:cubicBezTo>
                  <a:cubicBezTo>
                    <a:pt x="118" y="50528"/>
                    <a:pt x="145" y="50843"/>
                    <a:pt x="171" y="51140"/>
                  </a:cubicBezTo>
                  <a:cubicBezTo>
                    <a:pt x="200" y="51436"/>
                    <a:pt x="251" y="51715"/>
                    <a:pt x="287" y="51971"/>
                  </a:cubicBezTo>
                  <a:cubicBezTo>
                    <a:pt x="358" y="52484"/>
                    <a:pt x="431" y="52917"/>
                    <a:pt x="515" y="53268"/>
                  </a:cubicBezTo>
                  <a:cubicBezTo>
                    <a:pt x="587" y="53617"/>
                    <a:pt x="657" y="53883"/>
                    <a:pt x="699" y="54062"/>
                  </a:cubicBezTo>
                  <a:lnTo>
                    <a:pt x="766" y="54331"/>
                  </a:lnTo>
                  <a:cubicBezTo>
                    <a:pt x="766" y="54331"/>
                    <a:pt x="804" y="54243"/>
                    <a:pt x="876" y="54074"/>
                  </a:cubicBezTo>
                  <a:cubicBezTo>
                    <a:pt x="947" y="53903"/>
                    <a:pt x="1061" y="53654"/>
                    <a:pt x="1189" y="53330"/>
                  </a:cubicBezTo>
                  <a:cubicBezTo>
                    <a:pt x="1460" y="52683"/>
                    <a:pt x="1858" y="51747"/>
                    <a:pt x="2397" y="50599"/>
                  </a:cubicBezTo>
                  <a:cubicBezTo>
                    <a:pt x="2658" y="50024"/>
                    <a:pt x="2977" y="49399"/>
                    <a:pt x="3303" y="48727"/>
                  </a:cubicBezTo>
                  <a:cubicBezTo>
                    <a:pt x="3485" y="48394"/>
                    <a:pt x="3664" y="48048"/>
                    <a:pt x="3844" y="47689"/>
                  </a:cubicBezTo>
                  <a:cubicBezTo>
                    <a:pt x="4019" y="47331"/>
                    <a:pt x="4236" y="46968"/>
                    <a:pt x="4440" y="46592"/>
                  </a:cubicBezTo>
                  <a:cubicBezTo>
                    <a:pt x="5258" y="45090"/>
                    <a:pt x="6247" y="43453"/>
                    <a:pt x="7367" y="41729"/>
                  </a:cubicBezTo>
                  <a:cubicBezTo>
                    <a:pt x="8492" y="40004"/>
                    <a:pt x="9764" y="38196"/>
                    <a:pt x="11174" y="36363"/>
                  </a:cubicBezTo>
                  <a:cubicBezTo>
                    <a:pt x="12586" y="34530"/>
                    <a:pt x="14122" y="32660"/>
                    <a:pt x="15800" y="30840"/>
                  </a:cubicBezTo>
                  <a:cubicBezTo>
                    <a:pt x="17478" y="29023"/>
                    <a:pt x="19261" y="27219"/>
                    <a:pt x="21165" y="25558"/>
                  </a:cubicBezTo>
                  <a:cubicBezTo>
                    <a:pt x="21637" y="25138"/>
                    <a:pt x="22112" y="24720"/>
                    <a:pt x="22604" y="24327"/>
                  </a:cubicBezTo>
                  <a:cubicBezTo>
                    <a:pt x="23086" y="23917"/>
                    <a:pt x="23583" y="23537"/>
                    <a:pt x="24075" y="23145"/>
                  </a:cubicBezTo>
                  <a:cubicBezTo>
                    <a:pt x="25078" y="22401"/>
                    <a:pt x="26078" y="21647"/>
                    <a:pt x="27114" y="20998"/>
                  </a:cubicBezTo>
                  <a:cubicBezTo>
                    <a:pt x="27367" y="20822"/>
                    <a:pt x="27628" y="20666"/>
                    <a:pt x="27888" y="20510"/>
                  </a:cubicBezTo>
                  <a:lnTo>
                    <a:pt x="28278" y="20273"/>
                  </a:lnTo>
                  <a:cubicBezTo>
                    <a:pt x="28407" y="20192"/>
                    <a:pt x="28539" y="20112"/>
                    <a:pt x="28650" y="20053"/>
                  </a:cubicBezTo>
                  <a:lnTo>
                    <a:pt x="29348" y="19648"/>
                  </a:lnTo>
                  <a:cubicBezTo>
                    <a:pt x="29444" y="19587"/>
                    <a:pt x="29623" y="19498"/>
                    <a:pt x="29780" y="19419"/>
                  </a:cubicBezTo>
                  <a:lnTo>
                    <a:pt x="30261" y="19174"/>
                  </a:lnTo>
                  <a:lnTo>
                    <a:pt x="30741" y="18929"/>
                  </a:lnTo>
                  <a:lnTo>
                    <a:pt x="30771" y="18914"/>
                  </a:lnTo>
                  <a:cubicBezTo>
                    <a:pt x="30774" y="18913"/>
                    <a:pt x="30775" y="18912"/>
                    <a:pt x="30775" y="18912"/>
                  </a:cubicBezTo>
                  <a:lnTo>
                    <a:pt x="30775" y="18912"/>
                  </a:lnTo>
                  <a:cubicBezTo>
                    <a:pt x="30774" y="18912"/>
                    <a:pt x="30650" y="18970"/>
                    <a:pt x="30650" y="18970"/>
                  </a:cubicBezTo>
                  <a:cubicBezTo>
                    <a:pt x="30650" y="18970"/>
                    <a:pt x="30658" y="18966"/>
                    <a:pt x="30681" y="18955"/>
                  </a:cubicBezTo>
                  <a:lnTo>
                    <a:pt x="30736" y="18929"/>
                  </a:lnTo>
                  <a:lnTo>
                    <a:pt x="30843" y="18877"/>
                  </a:lnTo>
                  <a:lnTo>
                    <a:pt x="31060" y="18771"/>
                  </a:lnTo>
                  <a:cubicBezTo>
                    <a:pt x="31352" y="18633"/>
                    <a:pt x="31637" y="18486"/>
                    <a:pt x="31935" y="18355"/>
                  </a:cubicBezTo>
                  <a:lnTo>
                    <a:pt x="33714" y="17551"/>
                  </a:lnTo>
                  <a:cubicBezTo>
                    <a:pt x="36113" y="16504"/>
                    <a:pt x="38593" y="15538"/>
                    <a:pt x="41050" y="14582"/>
                  </a:cubicBezTo>
                  <a:cubicBezTo>
                    <a:pt x="43506" y="13628"/>
                    <a:pt x="45944" y="12691"/>
                    <a:pt x="48267" y="11728"/>
                  </a:cubicBezTo>
                  <a:cubicBezTo>
                    <a:pt x="50589" y="10769"/>
                    <a:pt x="52798" y="9780"/>
                    <a:pt x="54808" y="8769"/>
                  </a:cubicBezTo>
                  <a:cubicBezTo>
                    <a:pt x="56820" y="7764"/>
                    <a:pt x="58629" y="6721"/>
                    <a:pt x="60183" y="5720"/>
                  </a:cubicBezTo>
                  <a:cubicBezTo>
                    <a:pt x="61738" y="4714"/>
                    <a:pt x="63036" y="3751"/>
                    <a:pt x="64055" y="2894"/>
                  </a:cubicBezTo>
                  <a:cubicBezTo>
                    <a:pt x="65075" y="2047"/>
                    <a:pt x="65834" y="1308"/>
                    <a:pt x="66322" y="802"/>
                  </a:cubicBezTo>
                  <a:cubicBezTo>
                    <a:pt x="66806" y="286"/>
                    <a:pt x="67057" y="0"/>
                    <a:pt x="67057" y="0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32200" y="1565100"/>
              <a:ext cx="2149250" cy="1253275"/>
            </a:xfrm>
            <a:custGeom>
              <a:avLst/>
              <a:gdLst/>
              <a:ahLst/>
              <a:cxnLst/>
              <a:rect l="l" t="t" r="r" b="b"/>
              <a:pathLst>
                <a:path w="85970" h="50131" extrusionOk="0">
                  <a:moveTo>
                    <a:pt x="34417" y="20240"/>
                  </a:moveTo>
                  <a:cubicBezTo>
                    <a:pt x="34414" y="20241"/>
                    <a:pt x="34413" y="20242"/>
                    <a:pt x="34413" y="20242"/>
                  </a:cubicBezTo>
                  <a:lnTo>
                    <a:pt x="34413" y="20242"/>
                  </a:lnTo>
                  <a:cubicBezTo>
                    <a:pt x="34413" y="20242"/>
                    <a:pt x="34414" y="20241"/>
                    <a:pt x="34417" y="20240"/>
                  </a:cubicBezTo>
                  <a:lnTo>
                    <a:pt x="34417" y="20240"/>
                  </a:lnTo>
                  <a:close/>
                  <a:moveTo>
                    <a:pt x="85969" y="1"/>
                  </a:moveTo>
                  <a:lnTo>
                    <a:pt x="84899" y="618"/>
                  </a:lnTo>
                  <a:cubicBezTo>
                    <a:pt x="84567" y="829"/>
                    <a:pt x="84125" y="1048"/>
                    <a:pt x="83624" y="1309"/>
                  </a:cubicBezTo>
                  <a:cubicBezTo>
                    <a:pt x="83131" y="1579"/>
                    <a:pt x="82540" y="1847"/>
                    <a:pt x="81891" y="2138"/>
                  </a:cubicBezTo>
                  <a:cubicBezTo>
                    <a:pt x="80578" y="2700"/>
                    <a:pt x="79002" y="3321"/>
                    <a:pt x="77138" y="3807"/>
                  </a:cubicBezTo>
                  <a:cubicBezTo>
                    <a:pt x="75285" y="4316"/>
                    <a:pt x="73173" y="4722"/>
                    <a:pt x="70845" y="5041"/>
                  </a:cubicBezTo>
                  <a:cubicBezTo>
                    <a:pt x="68516" y="5361"/>
                    <a:pt x="65967" y="5576"/>
                    <a:pt x="63230" y="5727"/>
                  </a:cubicBezTo>
                  <a:cubicBezTo>
                    <a:pt x="60491" y="5881"/>
                    <a:pt x="57574" y="5984"/>
                    <a:pt x="54497" y="6105"/>
                  </a:cubicBezTo>
                  <a:cubicBezTo>
                    <a:pt x="51417" y="6232"/>
                    <a:pt x="48193" y="6365"/>
                    <a:pt x="44828" y="6675"/>
                  </a:cubicBezTo>
                  <a:cubicBezTo>
                    <a:pt x="41465" y="6980"/>
                    <a:pt x="37981" y="7440"/>
                    <a:pt x="34373" y="8299"/>
                  </a:cubicBezTo>
                  <a:lnTo>
                    <a:pt x="32941" y="8676"/>
                  </a:lnTo>
                  <a:cubicBezTo>
                    <a:pt x="32686" y="8741"/>
                    <a:pt x="32495" y="8801"/>
                    <a:pt x="32298" y="8861"/>
                  </a:cubicBezTo>
                  <a:lnTo>
                    <a:pt x="31703" y="9041"/>
                  </a:lnTo>
                  <a:lnTo>
                    <a:pt x="30997" y="9255"/>
                  </a:lnTo>
                  <a:lnTo>
                    <a:pt x="30348" y="9495"/>
                  </a:lnTo>
                  <a:lnTo>
                    <a:pt x="29051" y="9975"/>
                  </a:lnTo>
                  <a:lnTo>
                    <a:pt x="27759" y="10458"/>
                  </a:lnTo>
                  <a:cubicBezTo>
                    <a:pt x="27329" y="10609"/>
                    <a:pt x="26913" y="10828"/>
                    <a:pt x="26492" y="11015"/>
                  </a:cubicBezTo>
                  <a:cubicBezTo>
                    <a:pt x="25653" y="11404"/>
                    <a:pt x="24815" y="11785"/>
                    <a:pt x="23993" y="12188"/>
                  </a:cubicBezTo>
                  <a:cubicBezTo>
                    <a:pt x="20729" y="13913"/>
                    <a:pt x="17716" y="16019"/>
                    <a:pt x="15110" y="18367"/>
                  </a:cubicBezTo>
                  <a:cubicBezTo>
                    <a:pt x="12509" y="20733"/>
                    <a:pt x="10387" y="23356"/>
                    <a:pt x="8624" y="25928"/>
                  </a:cubicBezTo>
                  <a:cubicBezTo>
                    <a:pt x="8204" y="26586"/>
                    <a:pt x="7792" y="27231"/>
                    <a:pt x="7396" y="27872"/>
                  </a:cubicBezTo>
                  <a:cubicBezTo>
                    <a:pt x="7191" y="28188"/>
                    <a:pt x="7008" y="28512"/>
                    <a:pt x="6834" y="28836"/>
                  </a:cubicBezTo>
                  <a:cubicBezTo>
                    <a:pt x="6660" y="29159"/>
                    <a:pt x="6486" y="29480"/>
                    <a:pt x="6315" y="29799"/>
                  </a:cubicBezTo>
                  <a:cubicBezTo>
                    <a:pt x="5605" y="31058"/>
                    <a:pt x="5050" y="32323"/>
                    <a:pt x="4506" y="33524"/>
                  </a:cubicBezTo>
                  <a:cubicBezTo>
                    <a:pt x="4225" y="34121"/>
                    <a:pt x="3999" y="34723"/>
                    <a:pt x="3774" y="35308"/>
                  </a:cubicBezTo>
                  <a:cubicBezTo>
                    <a:pt x="3548" y="35893"/>
                    <a:pt x="3327" y="36459"/>
                    <a:pt x="3123" y="37018"/>
                  </a:cubicBezTo>
                  <a:cubicBezTo>
                    <a:pt x="2750" y="38147"/>
                    <a:pt x="2389" y="39205"/>
                    <a:pt x="2086" y="40212"/>
                  </a:cubicBezTo>
                  <a:cubicBezTo>
                    <a:pt x="1811" y="41227"/>
                    <a:pt x="1539" y="42165"/>
                    <a:pt x="1324" y="43047"/>
                  </a:cubicBezTo>
                  <a:cubicBezTo>
                    <a:pt x="1105" y="43926"/>
                    <a:pt x="928" y="44741"/>
                    <a:pt x="778" y="45477"/>
                  </a:cubicBezTo>
                  <a:cubicBezTo>
                    <a:pt x="621" y="46212"/>
                    <a:pt x="488" y="46867"/>
                    <a:pt x="400" y="47442"/>
                  </a:cubicBezTo>
                  <a:cubicBezTo>
                    <a:pt x="301" y="48013"/>
                    <a:pt x="226" y="48504"/>
                    <a:pt x="167" y="48902"/>
                  </a:cubicBezTo>
                  <a:cubicBezTo>
                    <a:pt x="104" y="49299"/>
                    <a:pt x="68" y="49610"/>
                    <a:pt x="42" y="49817"/>
                  </a:cubicBezTo>
                  <a:cubicBezTo>
                    <a:pt x="15" y="50024"/>
                    <a:pt x="1" y="50131"/>
                    <a:pt x="1" y="50131"/>
                  </a:cubicBezTo>
                  <a:lnTo>
                    <a:pt x="202" y="49885"/>
                  </a:lnTo>
                  <a:cubicBezTo>
                    <a:pt x="332" y="49722"/>
                    <a:pt x="535" y="49484"/>
                    <a:pt x="779" y="49167"/>
                  </a:cubicBezTo>
                  <a:cubicBezTo>
                    <a:pt x="1281" y="48539"/>
                    <a:pt x="1987" y="47586"/>
                    <a:pt x="2885" y="46416"/>
                  </a:cubicBezTo>
                  <a:cubicBezTo>
                    <a:pt x="3763" y="45246"/>
                    <a:pt x="4829" y="43828"/>
                    <a:pt x="6052" y="42201"/>
                  </a:cubicBezTo>
                  <a:cubicBezTo>
                    <a:pt x="6687" y="41414"/>
                    <a:pt x="7315" y="40558"/>
                    <a:pt x="8002" y="39680"/>
                  </a:cubicBezTo>
                  <a:cubicBezTo>
                    <a:pt x="8723" y="38828"/>
                    <a:pt x="9419" y="37898"/>
                    <a:pt x="10199" y="36988"/>
                  </a:cubicBezTo>
                  <a:cubicBezTo>
                    <a:pt x="10986" y="36082"/>
                    <a:pt x="11764" y="35118"/>
                    <a:pt x="12638" y="34208"/>
                  </a:cubicBezTo>
                  <a:lnTo>
                    <a:pt x="13282" y="33503"/>
                  </a:lnTo>
                  <a:cubicBezTo>
                    <a:pt x="13492" y="33264"/>
                    <a:pt x="13709" y="33027"/>
                    <a:pt x="13945" y="32807"/>
                  </a:cubicBezTo>
                  <a:cubicBezTo>
                    <a:pt x="14405" y="32356"/>
                    <a:pt x="14861" y="31894"/>
                    <a:pt x="15322" y="31428"/>
                  </a:cubicBezTo>
                  <a:cubicBezTo>
                    <a:pt x="17228" y="29633"/>
                    <a:pt x="19268" y="27869"/>
                    <a:pt x="21527" y="26330"/>
                  </a:cubicBezTo>
                  <a:cubicBezTo>
                    <a:pt x="23800" y="24806"/>
                    <a:pt x="26249" y="23458"/>
                    <a:pt x="28851" y="22283"/>
                  </a:cubicBezTo>
                  <a:cubicBezTo>
                    <a:pt x="30202" y="21774"/>
                    <a:pt x="31506" y="21176"/>
                    <a:pt x="32923" y="20751"/>
                  </a:cubicBezTo>
                  <a:lnTo>
                    <a:pt x="33967" y="20399"/>
                  </a:lnTo>
                  <a:lnTo>
                    <a:pt x="34450" y="20232"/>
                  </a:lnTo>
                  <a:lnTo>
                    <a:pt x="34450" y="20232"/>
                  </a:lnTo>
                  <a:lnTo>
                    <a:pt x="34455" y="20231"/>
                  </a:lnTo>
                  <a:lnTo>
                    <a:pt x="34530" y="20209"/>
                  </a:lnTo>
                  <a:lnTo>
                    <a:pt x="34678" y="20165"/>
                  </a:lnTo>
                  <a:lnTo>
                    <a:pt x="34978" y="20080"/>
                  </a:lnTo>
                  <a:lnTo>
                    <a:pt x="35575" y="19906"/>
                  </a:lnTo>
                  <a:cubicBezTo>
                    <a:pt x="35776" y="19847"/>
                    <a:pt x="35982" y="19785"/>
                    <a:pt x="36131" y="19754"/>
                  </a:cubicBezTo>
                  <a:lnTo>
                    <a:pt x="37113" y="19510"/>
                  </a:lnTo>
                  <a:cubicBezTo>
                    <a:pt x="39968" y="18824"/>
                    <a:pt x="43065" y="18300"/>
                    <a:pt x="46193" y="17814"/>
                  </a:cubicBezTo>
                  <a:cubicBezTo>
                    <a:pt x="49318" y="17326"/>
                    <a:pt x="52502" y="16852"/>
                    <a:pt x="55612" y="16298"/>
                  </a:cubicBezTo>
                  <a:cubicBezTo>
                    <a:pt x="58727" y="15744"/>
                    <a:pt x="61786" y="15097"/>
                    <a:pt x="64679" y="14304"/>
                  </a:cubicBezTo>
                  <a:cubicBezTo>
                    <a:pt x="67571" y="13517"/>
                    <a:pt x="70303" y="12566"/>
                    <a:pt x="72750" y="11459"/>
                  </a:cubicBezTo>
                  <a:cubicBezTo>
                    <a:pt x="75200" y="10361"/>
                    <a:pt x="77351" y="9092"/>
                    <a:pt x="79124" y="7800"/>
                  </a:cubicBezTo>
                  <a:cubicBezTo>
                    <a:pt x="80655" y="6694"/>
                    <a:pt x="82052" y="5416"/>
                    <a:pt x="83290" y="3990"/>
                  </a:cubicBezTo>
                  <a:cubicBezTo>
                    <a:pt x="83537" y="3693"/>
                    <a:pt x="83771" y="3412"/>
                    <a:pt x="83991" y="3147"/>
                  </a:cubicBezTo>
                  <a:cubicBezTo>
                    <a:pt x="84208" y="2883"/>
                    <a:pt x="84382" y="2602"/>
                    <a:pt x="84556" y="2361"/>
                  </a:cubicBezTo>
                  <a:cubicBezTo>
                    <a:pt x="84724" y="2118"/>
                    <a:pt x="84881" y="1889"/>
                    <a:pt x="85023" y="1684"/>
                  </a:cubicBezTo>
                  <a:cubicBezTo>
                    <a:pt x="85164" y="1480"/>
                    <a:pt x="85269" y="1268"/>
                    <a:pt x="85374" y="1093"/>
                  </a:cubicBezTo>
                  <a:cubicBezTo>
                    <a:pt x="85577" y="741"/>
                    <a:pt x="85723" y="463"/>
                    <a:pt x="85821" y="279"/>
                  </a:cubicBezTo>
                  <a:cubicBezTo>
                    <a:pt x="85917" y="96"/>
                    <a:pt x="85969" y="1"/>
                    <a:pt x="85969" y="1"/>
                  </a:cubicBezTo>
                  <a:close/>
                </a:path>
              </a:pathLst>
            </a:custGeom>
            <a:solidFill>
              <a:schemeClr val="accent2">
                <a:alpha val="26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30900" y="1725947"/>
            <a:ext cx="5482200" cy="13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286200" y="2971422"/>
            <a:ext cx="25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1">
    <p:bg>
      <p:bgPr>
        <a:solidFill>
          <a:schemeClr val="lt2"/>
        </a:solidFill>
        <a:effectLst/>
      </p:bgPr>
    </p:bg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0" name="Google Shape;1760;p58"/>
          <p:cNvGrpSpPr/>
          <p:nvPr/>
        </p:nvGrpSpPr>
        <p:grpSpPr>
          <a:xfrm>
            <a:off x="493175" y="3721925"/>
            <a:ext cx="608400" cy="543475"/>
            <a:chOff x="1421025" y="3336975"/>
            <a:chExt cx="608400" cy="543475"/>
          </a:xfrm>
        </p:grpSpPr>
        <p:sp>
          <p:nvSpPr>
            <p:cNvPr id="1761" name="Google Shape;1761;p58"/>
            <p:cNvSpPr/>
            <p:nvPr/>
          </p:nvSpPr>
          <p:spPr>
            <a:xfrm>
              <a:off x="1650525" y="3737025"/>
              <a:ext cx="3875" cy="3875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0"/>
                  </a:moveTo>
                  <a:lnTo>
                    <a:pt x="154" y="103"/>
                  </a:lnTo>
                  <a:cubicBezTo>
                    <a:pt x="26" y="154"/>
                    <a:pt x="26" y="1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1861425" y="3718425"/>
              <a:ext cx="2600" cy="3225"/>
            </a:xfrm>
            <a:custGeom>
              <a:avLst/>
              <a:gdLst/>
              <a:ahLst/>
              <a:cxnLst/>
              <a:rect l="l" t="t" r="r" b="b"/>
              <a:pathLst>
                <a:path w="104" h="129" extrusionOk="0">
                  <a:moveTo>
                    <a:pt x="1" y="103"/>
                  </a:moveTo>
                  <a:lnTo>
                    <a:pt x="78" y="1"/>
                  </a:lnTo>
                  <a:lnTo>
                    <a:pt x="103" y="1"/>
                  </a:lnTo>
                  <a:lnTo>
                    <a:pt x="26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1644100" y="3726775"/>
              <a:ext cx="3250" cy="2575"/>
            </a:xfrm>
            <a:custGeom>
              <a:avLst/>
              <a:gdLst/>
              <a:ahLst/>
              <a:cxnLst/>
              <a:rect l="l" t="t" r="r" b="b"/>
              <a:pathLst>
                <a:path w="130" h="103" extrusionOk="0">
                  <a:moveTo>
                    <a:pt x="129" y="0"/>
                  </a:moveTo>
                  <a:cubicBezTo>
                    <a:pt x="129" y="51"/>
                    <a:pt x="129" y="77"/>
                    <a:pt x="104" y="103"/>
                  </a:cubicBezTo>
                  <a:cubicBezTo>
                    <a:pt x="52" y="103"/>
                    <a:pt x="27" y="103"/>
                    <a:pt x="1" y="103"/>
                  </a:cubicBezTo>
                  <a:cubicBezTo>
                    <a:pt x="1" y="77"/>
                    <a:pt x="1" y="51"/>
                    <a:pt x="27" y="26"/>
                  </a:cubicBezTo>
                  <a:cubicBezTo>
                    <a:pt x="27" y="0"/>
                    <a:pt x="52" y="0"/>
                    <a:pt x="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58"/>
            <p:cNvSpPr/>
            <p:nvPr/>
          </p:nvSpPr>
          <p:spPr>
            <a:xfrm>
              <a:off x="1676175" y="3735100"/>
              <a:ext cx="3850" cy="4500"/>
            </a:xfrm>
            <a:custGeom>
              <a:avLst/>
              <a:gdLst/>
              <a:ahLst/>
              <a:cxnLst/>
              <a:rect l="l" t="t" r="r" b="b"/>
              <a:pathLst>
                <a:path w="154" h="180" extrusionOk="0">
                  <a:moveTo>
                    <a:pt x="154" y="0"/>
                  </a:moveTo>
                  <a:cubicBezTo>
                    <a:pt x="128" y="52"/>
                    <a:pt x="128" y="129"/>
                    <a:pt x="103" y="180"/>
                  </a:cubicBezTo>
                  <a:cubicBezTo>
                    <a:pt x="0" y="103"/>
                    <a:pt x="77" y="52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58"/>
            <p:cNvSpPr/>
            <p:nvPr/>
          </p:nvSpPr>
          <p:spPr>
            <a:xfrm>
              <a:off x="1817850" y="3717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51" y="128"/>
                  </a:moveTo>
                  <a:cubicBezTo>
                    <a:pt x="26" y="103"/>
                    <a:pt x="26" y="51"/>
                    <a:pt x="0" y="0"/>
                  </a:cubicBezTo>
                  <a:lnTo>
                    <a:pt x="26" y="0"/>
                  </a:lnTo>
                  <a:lnTo>
                    <a:pt x="77" y="1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1857575" y="3713300"/>
              <a:ext cx="1325" cy="1950"/>
            </a:xfrm>
            <a:custGeom>
              <a:avLst/>
              <a:gdLst/>
              <a:ahLst/>
              <a:cxnLst/>
              <a:rect l="l" t="t" r="r" b="b"/>
              <a:pathLst>
                <a:path w="53" h="78" extrusionOk="0">
                  <a:moveTo>
                    <a:pt x="27" y="78"/>
                  </a:moveTo>
                  <a:cubicBezTo>
                    <a:pt x="1" y="52"/>
                    <a:pt x="1" y="52"/>
                    <a:pt x="1" y="26"/>
                  </a:cubicBezTo>
                  <a:cubicBezTo>
                    <a:pt x="1" y="26"/>
                    <a:pt x="1" y="1"/>
                    <a:pt x="27" y="1"/>
                  </a:cubicBezTo>
                  <a:cubicBezTo>
                    <a:pt x="27" y="1"/>
                    <a:pt x="52" y="1"/>
                    <a:pt x="52" y="26"/>
                  </a:cubicBezTo>
                  <a:cubicBezTo>
                    <a:pt x="52" y="26"/>
                    <a:pt x="52" y="52"/>
                    <a:pt x="27" y="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58"/>
            <p:cNvSpPr/>
            <p:nvPr/>
          </p:nvSpPr>
          <p:spPr>
            <a:xfrm>
              <a:off x="1887725" y="3704325"/>
              <a:ext cx="7075" cy="12200"/>
            </a:xfrm>
            <a:custGeom>
              <a:avLst/>
              <a:gdLst/>
              <a:ahLst/>
              <a:cxnLst/>
              <a:rect l="l" t="t" r="r" b="b"/>
              <a:pathLst>
                <a:path w="283" h="488" extrusionOk="0">
                  <a:moveTo>
                    <a:pt x="205" y="1"/>
                  </a:moveTo>
                  <a:cubicBezTo>
                    <a:pt x="103" y="129"/>
                    <a:pt x="0" y="180"/>
                    <a:pt x="0" y="257"/>
                  </a:cubicBezTo>
                  <a:cubicBezTo>
                    <a:pt x="0" y="334"/>
                    <a:pt x="77" y="411"/>
                    <a:pt x="128" y="488"/>
                  </a:cubicBezTo>
                  <a:cubicBezTo>
                    <a:pt x="180" y="437"/>
                    <a:pt x="282" y="385"/>
                    <a:pt x="282" y="334"/>
                  </a:cubicBezTo>
                  <a:cubicBezTo>
                    <a:pt x="282" y="231"/>
                    <a:pt x="257" y="103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58"/>
            <p:cNvSpPr/>
            <p:nvPr/>
          </p:nvSpPr>
          <p:spPr>
            <a:xfrm>
              <a:off x="1585125" y="3708175"/>
              <a:ext cx="14125" cy="17975"/>
            </a:xfrm>
            <a:custGeom>
              <a:avLst/>
              <a:gdLst/>
              <a:ahLst/>
              <a:cxnLst/>
              <a:rect l="l" t="t" r="r" b="b"/>
              <a:pathLst>
                <a:path w="565" h="719" extrusionOk="0">
                  <a:moveTo>
                    <a:pt x="565" y="0"/>
                  </a:moveTo>
                  <a:lnTo>
                    <a:pt x="1" y="385"/>
                  </a:lnTo>
                  <a:lnTo>
                    <a:pt x="309" y="718"/>
                  </a:lnTo>
                  <a:cubicBezTo>
                    <a:pt x="411" y="462"/>
                    <a:pt x="462" y="283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58"/>
            <p:cNvSpPr/>
            <p:nvPr/>
          </p:nvSpPr>
          <p:spPr>
            <a:xfrm>
              <a:off x="1421025" y="3336975"/>
              <a:ext cx="608400" cy="543475"/>
            </a:xfrm>
            <a:custGeom>
              <a:avLst/>
              <a:gdLst/>
              <a:ahLst/>
              <a:cxnLst/>
              <a:rect l="l" t="t" r="r" b="b"/>
              <a:pathLst>
                <a:path w="24336" h="21739" extrusionOk="0">
                  <a:moveTo>
                    <a:pt x="11578" y="923"/>
                  </a:moveTo>
                  <a:cubicBezTo>
                    <a:pt x="12902" y="923"/>
                    <a:pt x="14250" y="1193"/>
                    <a:pt x="15565" y="1668"/>
                  </a:cubicBezTo>
                  <a:cubicBezTo>
                    <a:pt x="22284" y="4104"/>
                    <a:pt x="24335" y="12746"/>
                    <a:pt x="19668" y="18054"/>
                  </a:cubicBezTo>
                  <a:cubicBezTo>
                    <a:pt x="17870" y="20091"/>
                    <a:pt x="15520" y="20953"/>
                    <a:pt x="13107" y="20953"/>
                  </a:cubicBezTo>
                  <a:cubicBezTo>
                    <a:pt x="9292" y="20953"/>
                    <a:pt x="5318" y="18799"/>
                    <a:pt x="3103" y="15720"/>
                  </a:cubicBezTo>
                  <a:cubicBezTo>
                    <a:pt x="1346" y="13301"/>
                    <a:pt x="1055" y="10365"/>
                    <a:pt x="1963" y="7679"/>
                  </a:cubicBezTo>
                  <a:lnTo>
                    <a:pt x="1963" y="7679"/>
                  </a:lnTo>
                  <a:cubicBezTo>
                    <a:pt x="3182" y="5692"/>
                    <a:pt x="4681" y="3844"/>
                    <a:pt x="6591" y="2489"/>
                  </a:cubicBezTo>
                  <a:cubicBezTo>
                    <a:pt x="8123" y="1394"/>
                    <a:pt x="9829" y="923"/>
                    <a:pt x="11578" y="923"/>
                  </a:cubicBezTo>
                  <a:close/>
                  <a:moveTo>
                    <a:pt x="11523" y="1"/>
                  </a:moveTo>
                  <a:cubicBezTo>
                    <a:pt x="11264" y="1"/>
                    <a:pt x="11005" y="10"/>
                    <a:pt x="10745" y="27"/>
                  </a:cubicBezTo>
                  <a:cubicBezTo>
                    <a:pt x="9626" y="104"/>
                    <a:pt x="8579" y="426"/>
                    <a:pt x="7614" y="920"/>
                  </a:cubicBezTo>
                  <a:lnTo>
                    <a:pt x="7614" y="920"/>
                  </a:lnTo>
                  <a:cubicBezTo>
                    <a:pt x="7023" y="1076"/>
                    <a:pt x="6437" y="1252"/>
                    <a:pt x="5873" y="1514"/>
                  </a:cubicBezTo>
                  <a:cubicBezTo>
                    <a:pt x="4180" y="2284"/>
                    <a:pt x="2898" y="3745"/>
                    <a:pt x="1924" y="5284"/>
                  </a:cubicBezTo>
                  <a:cubicBezTo>
                    <a:pt x="0" y="8258"/>
                    <a:pt x="52" y="11925"/>
                    <a:pt x="1642" y="15028"/>
                  </a:cubicBezTo>
                  <a:cubicBezTo>
                    <a:pt x="3726" y="19107"/>
                    <a:pt x="8267" y="21738"/>
                    <a:pt x="12765" y="21738"/>
                  </a:cubicBezTo>
                  <a:cubicBezTo>
                    <a:pt x="14685" y="21738"/>
                    <a:pt x="16598" y="21259"/>
                    <a:pt x="18309" y="20208"/>
                  </a:cubicBezTo>
                  <a:cubicBezTo>
                    <a:pt x="24104" y="16618"/>
                    <a:pt x="24335" y="8310"/>
                    <a:pt x="19925" y="3591"/>
                  </a:cubicBezTo>
                  <a:cubicBezTo>
                    <a:pt x="17720" y="1292"/>
                    <a:pt x="14683" y="1"/>
                    <a:pt x="11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58"/>
            <p:cNvSpPr/>
            <p:nvPr/>
          </p:nvSpPr>
          <p:spPr>
            <a:xfrm>
              <a:off x="1506575" y="3436792"/>
              <a:ext cx="423250" cy="59225"/>
            </a:xfrm>
            <a:custGeom>
              <a:avLst/>
              <a:gdLst/>
              <a:ahLst/>
              <a:cxnLst/>
              <a:rect l="l" t="t" r="r" b="b"/>
              <a:pathLst>
                <a:path w="16930" h="2369" extrusionOk="0">
                  <a:moveTo>
                    <a:pt x="408" y="0"/>
                  </a:moveTo>
                  <a:cubicBezTo>
                    <a:pt x="87" y="0"/>
                    <a:pt x="0" y="521"/>
                    <a:pt x="271" y="724"/>
                  </a:cubicBezTo>
                  <a:lnTo>
                    <a:pt x="297" y="698"/>
                  </a:lnTo>
                  <a:cubicBezTo>
                    <a:pt x="2194" y="2186"/>
                    <a:pt x="5066" y="2288"/>
                    <a:pt x="7348" y="2365"/>
                  </a:cubicBezTo>
                  <a:cubicBezTo>
                    <a:pt x="7502" y="2367"/>
                    <a:pt x="7656" y="2368"/>
                    <a:pt x="7810" y="2368"/>
                  </a:cubicBezTo>
                  <a:cubicBezTo>
                    <a:pt x="9477" y="2368"/>
                    <a:pt x="11143" y="2243"/>
                    <a:pt x="12810" y="2032"/>
                  </a:cubicBezTo>
                  <a:cubicBezTo>
                    <a:pt x="14118" y="1878"/>
                    <a:pt x="15682" y="1929"/>
                    <a:pt x="16785" y="1109"/>
                  </a:cubicBezTo>
                  <a:cubicBezTo>
                    <a:pt x="16930" y="1012"/>
                    <a:pt x="16847" y="824"/>
                    <a:pt x="16708" y="824"/>
                  </a:cubicBezTo>
                  <a:cubicBezTo>
                    <a:pt x="16700" y="824"/>
                    <a:pt x="16691" y="825"/>
                    <a:pt x="16682" y="826"/>
                  </a:cubicBezTo>
                  <a:cubicBezTo>
                    <a:pt x="14474" y="1368"/>
                    <a:pt x="12217" y="1637"/>
                    <a:pt x="9963" y="1637"/>
                  </a:cubicBezTo>
                  <a:cubicBezTo>
                    <a:pt x="6773" y="1637"/>
                    <a:pt x="3588" y="1098"/>
                    <a:pt x="553" y="32"/>
                  </a:cubicBezTo>
                  <a:cubicBezTo>
                    <a:pt x="501" y="10"/>
                    <a:pt x="452" y="0"/>
                    <a:pt x="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58"/>
            <p:cNvSpPr/>
            <p:nvPr/>
          </p:nvSpPr>
          <p:spPr>
            <a:xfrm>
              <a:off x="1484625" y="3447825"/>
              <a:ext cx="466575" cy="80275"/>
            </a:xfrm>
            <a:custGeom>
              <a:avLst/>
              <a:gdLst/>
              <a:ahLst/>
              <a:cxnLst/>
              <a:rect l="l" t="t" r="r" b="b"/>
              <a:pathLst>
                <a:path w="18663" h="3211" extrusionOk="0">
                  <a:moveTo>
                    <a:pt x="243" y="1"/>
                  </a:moveTo>
                  <a:cubicBezTo>
                    <a:pt x="105" y="1"/>
                    <a:pt x="1" y="143"/>
                    <a:pt x="72" y="286"/>
                  </a:cubicBezTo>
                  <a:cubicBezTo>
                    <a:pt x="82" y="302"/>
                    <a:pt x="91" y="318"/>
                    <a:pt x="101" y="334"/>
                  </a:cubicBezTo>
                  <a:lnTo>
                    <a:pt x="101" y="334"/>
                  </a:lnTo>
                  <a:lnTo>
                    <a:pt x="98" y="337"/>
                  </a:lnTo>
                  <a:cubicBezTo>
                    <a:pt x="101" y="340"/>
                    <a:pt x="105" y="344"/>
                    <a:pt x="109" y="347"/>
                  </a:cubicBezTo>
                  <a:lnTo>
                    <a:pt x="109" y="347"/>
                  </a:lnTo>
                  <a:cubicBezTo>
                    <a:pt x="909" y="1631"/>
                    <a:pt x="2248" y="2010"/>
                    <a:pt x="3662" y="2440"/>
                  </a:cubicBezTo>
                  <a:cubicBezTo>
                    <a:pt x="5473" y="2954"/>
                    <a:pt x="7355" y="3211"/>
                    <a:pt x="9239" y="3211"/>
                  </a:cubicBezTo>
                  <a:cubicBezTo>
                    <a:pt x="9329" y="3211"/>
                    <a:pt x="9419" y="3210"/>
                    <a:pt x="9508" y="3209"/>
                  </a:cubicBezTo>
                  <a:lnTo>
                    <a:pt x="9508" y="3209"/>
                  </a:lnTo>
                  <a:cubicBezTo>
                    <a:pt x="9564" y="3209"/>
                    <a:pt x="9620" y="3209"/>
                    <a:pt x="9676" y="3209"/>
                  </a:cubicBezTo>
                  <a:cubicBezTo>
                    <a:pt x="11596" y="3209"/>
                    <a:pt x="13872" y="3198"/>
                    <a:pt x="15716" y="2439"/>
                  </a:cubicBezTo>
                  <a:lnTo>
                    <a:pt x="15716" y="2439"/>
                  </a:lnTo>
                  <a:cubicBezTo>
                    <a:pt x="16630" y="2301"/>
                    <a:pt x="17518" y="2116"/>
                    <a:pt x="18355" y="1876"/>
                  </a:cubicBezTo>
                  <a:cubicBezTo>
                    <a:pt x="18663" y="1799"/>
                    <a:pt x="18663" y="1337"/>
                    <a:pt x="18355" y="1260"/>
                  </a:cubicBezTo>
                  <a:cubicBezTo>
                    <a:pt x="18115" y="1210"/>
                    <a:pt x="17873" y="1180"/>
                    <a:pt x="17630" y="1166"/>
                  </a:cubicBezTo>
                  <a:lnTo>
                    <a:pt x="17630" y="1166"/>
                  </a:lnTo>
                  <a:cubicBezTo>
                    <a:pt x="17797" y="990"/>
                    <a:pt x="17954" y="800"/>
                    <a:pt x="18099" y="593"/>
                  </a:cubicBezTo>
                  <a:cubicBezTo>
                    <a:pt x="18195" y="458"/>
                    <a:pt x="18073" y="352"/>
                    <a:pt x="17941" y="352"/>
                  </a:cubicBezTo>
                  <a:cubicBezTo>
                    <a:pt x="17898" y="352"/>
                    <a:pt x="17854" y="363"/>
                    <a:pt x="17816" y="388"/>
                  </a:cubicBezTo>
                  <a:cubicBezTo>
                    <a:pt x="17469" y="696"/>
                    <a:pt x="17096" y="955"/>
                    <a:pt x="16704" y="1174"/>
                  </a:cubicBezTo>
                  <a:lnTo>
                    <a:pt x="16704" y="1174"/>
                  </a:lnTo>
                  <a:cubicBezTo>
                    <a:pt x="15874" y="1229"/>
                    <a:pt x="15041" y="1388"/>
                    <a:pt x="14227" y="1465"/>
                  </a:cubicBezTo>
                  <a:cubicBezTo>
                    <a:pt x="12765" y="1593"/>
                    <a:pt x="11278" y="1670"/>
                    <a:pt x="9816" y="1696"/>
                  </a:cubicBezTo>
                  <a:cubicBezTo>
                    <a:pt x="9684" y="1698"/>
                    <a:pt x="9551" y="1699"/>
                    <a:pt x="9418" y="1699"/>
                  </a:cubicBezTo>
                  <a:cubicBezTo>
                    <a:pt x="7957" y="1699"/>
                    <a:pt x="6480" y="1570"/>
                    <a:pt x="5047" y="1311"/>
                  </a:cubicBezTo>
                  <a:cubicBezTo>
                    <a:pt x="3405" y="1029"/>
                    <a:pt x="1893" y="388"/>
                    <a:pt x="277" y="4"/>
                  </a:cubicBezTo>
                  <a:cubicBezTo>
                    <a:pt x="266" y="2"/>
                    <a:pt x="254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58"/>
            <p:cNvSpPr/>
            <p:nvPr/>
          </p:nvSpPr>
          <p:spPr>
            <a:xfrm>
              <a:off x="1479350" y="3467575"/>
              <a:ext cx="482800" cy="97825"/>
            </a:xfrm>
            <a:custGeom>
              <a:avLst/>
              <a:gdLst/>
              <a:ahLst/>
              <a:cxnLst/>
              <a:rect l="l" t="t" r="r" b="b"/>
              <a:pathLst>
                <a:path w="19312" h="3913" extrusionOk="0">
                  <a:moveTo>
                    <a:pt x="510" y="1"/>
                  </a:moveTo>
                  <a:cubicBezTo>
                    <a:pt x="398" y="1"/>
                    <a:pt x="281" y="11"/>
                    <a:pt x="155" y="34"/>
                  </a:cubicBezTo>
                  <a:cubicBezTo>
                    <a:pt x="1" y="60"/>
                    <a:pt x="1" y="239"/>
                    <a:pt x="78" y="342"/>
                  </a:cubicBezTo>
                  <a:cubicBezTo>
                    <a:pt x="1078" y="1547"/>
                    <a:pt x="3129" y="2086"/>
                    <a:pt x="4591" y="2547"/>
                  </a:cubicBezTo>
                  <a:cubicBezTo>
                    <a:pt x="6335" y="3086"/>
                    <a:pt x="8104" y="3496"/>
                    <a:pt x="9924" y="3727"/>
                  </a:cubicBezTo>
                  <a:cubicBezTo>
                    <a:pt x="10711" y="3832"/>
                    <a:pt x="11638" y="3912"/>
                    <a:pt x="12604" y="3912"/>
                  </a:cubicBezTo>
                  <a:cubicBezTo>
                    <a:pt x="15164" y="3912"/>
                    <a:pt x="17997" y="3348"/>
                    <a:pt x="19207" y="1188"/>
                  </a:cubicBezTo>
                  <a:cubicBezTo>
                    <a:pt x="19311" y="1042"/>
                    <a:pt x="19178" y="879"/>
                    <a:pt x="19027" y="879"/>
                  </a:cubicBezTo>
                  <a:cubicBezTo>
                    <a:pt x="18993" y="879"/>
                    <a:pt x="18958" y="887"/>
                    <a:pt x="18925" y="906"/>
                  </a:cubicBezTo>
                  <a:cubicBezTo>
                    <a:pt x="16668" y="2305"/>
                    <a:pt x="14464" y="2876"/>
                    <a:pt x="12039" y="2876"/>
                  </a:cubicBezTo>
                  <a:cubicBezTo>
                    <a:pt x="11131" y="2876"/>
                    <a:pt x="10191" y="2796"/>
                    <a:pt x="9206" y="2650"/>
                  </a:cubicBezTo>
                  <a:cubicBezTo>
                    <a:pt x="7617" y="2393"/>
                    <a:pt x="6027" y="2009"/>
                    <a:pt x="4488" y="1496"/>
                  </a:cubicBezTo>
                  <a:cubicBezTo>
                    <a:pt x="3719" y="1239"/>
                    <a:pt x="2975" y="957"/>
                    <a:pt x="2232" y="624"/>
                  </a:cubicBezTo>
                  <a:cubicBezTo>
                    <a:pt x="1577" y="340"/>
                    <a:pt x="1145" y="1"/>
                    <a:pt x="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58"/>
            <p:cNvSpPr/>
            <p:nvPr/>
          </p:nvSpPr>
          <p:spPr>
            <a:xfrm>
              <a:off x="1435775" y="3469692"/>
              <a:ext cx="526625" cy="104900"/>
            </a:xfrm>
            <a:custGeom>
              <a:avLst/>
              <a:gdLst/>
              <a:ahLst/>
              <a:cxnLst/>
              <a:rect l="l" t="t" r="r" b="b"/>
              <a:pathLst>
                <a:path w="21065" h="4196" extrusionOk="0">
                  <a:moveTo>
                    <a:pt x="1640" y="0"/>
                  </a:moveTo>
                  <a:cubicBezTo>
                    <a:pt x="1598" y="0"/>
                    <a:pt x="1553" y="21"/>
                    <a:pt x="1539" y="49"/>
                  </a:cubicBezTo>
                  <a:cubicBezTo>
                    <a:pt x="0" y="2152"/>
                    <a:pt x="5821" y="3536"/>
                    <a:pt x="6898" y="3741"/>
                  </a:cubicBezTo>
                  <a:cubicBezTo>
                    <a:pt x="8611" y="4042"/>
                    <a:pt x="10336" y="4196"/>
                    <a:pt x="12064" y="4196"/>
                  </a:cubicBezTo>
                  <a:cubicBezTo>
                    <a:pt x="12846" y="4196"/>
                    <a:pt x="13629" y="4164"/>
                    <a:pt x="14411" y="4100"/>
                  </a:cubicBezTo>
                  <a:cubicBezTo>
                    <a:pt x="16386" y="3947"/>
                    <a:pt x="19565" y="3972"/>
                    <a:pt x="20899" y="2305"/>
                  </a:cubicBezTo>
                  <a:cubicBezTo>
                    <a:pt x="21065" y="2116"/>
                    <a:pt x="20924" y="1838"/>
                    <a:pt x="20678" y="1838"/>
                  </a:cubicBezTo>
                  <a:cubicBezTo>
                    <a:pt x="20658" y="1838"/>
                    <a:pt x="20638" y="1840"/>
                    <a:pt x="20617" y="1844"/>
                  </a:cubicBezTo>
                  <a:cubicBezTo>
                    <a:pt x="19796" y="2075"/>
                    <a:pt x="19052" y="2459"/>
                    <a:pt x="18206" y="2639"/>
                  </a:cubicBezTo>
                  <a:cubicBezTo>
                    <a:pt x="16950" y="2870"/>
                    <a:pt x="15693" y="3023"/>
                    <a:pt x="14411" y="3100"/>
                  </a:cubicBezTo>
                  <a:cubicBezTo>
                    <a:pt x="13595" y="3174"/>
                    <a:pt x="12771" y="3211"/>
                    <a:pt x="11948" y="3211"/>
                  </a:cubicBezTo>
                  <a:cubicBezTo>
                    <a:pt x="10469" y="3211"/>
                    <a:pt x="8988" y="3091"/>
                    <a:pt x="7539" y="2844"/>
                  </a:cubicBezTo>
                  <a:cubicBezTo>
                    <a:pt x="5590" y="2511"/>
                    <a:pt x="2641" y="2049"/>
                    <a:pt x="1718" y="49"/>
                  </a:cubicBezTo>
                  <a:cubicBezTo>
                    <a:pt x="1707" y="14"/>
                    <a:pt x="1674" y="0"/>
                    <a:pt x="1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58"/>
            <p:cNvSpPr/>
            <p:nvPr/>
          </p:nvSpPr>
          <p:spPr>
            <a:xfrm>
              <a:off x="1444750" y="3501375"/>
              <a:ext cx="501975" cy="78450"/>
            </a:xfrm>
            <a:custGeom>
              <a:avLst/>
              <a:gdLst/>
              <a:ahLst/>
              <a:cxnLst/>
              <a:rect l="l" t="t" r="r" b="b"/>
              <a:pathLst>
                <a:path w="20079" h="3138" extrusionOk="0">
                  <a:moveTo>
                    <a:pt x="689" y="1"/>
                  </a:moveTo>
                  <a:cubicBezTo>
                    <a:pt x="539" y="1"/>
                    <a:pt x="376" y="133"/>
                    <a:pt x="359" y="298"/>
                  </a:cubicBezTo>
                  <a:lnTo>
                    <a:pt x="334" y="298"/>
                  </a:lnTo>
                  <a:cubicBezTo>
                    <a:pt x="0" y="2990"/>
                    <a:pt x="5847" y="3016"/>
                    <a:pt x="7436" y="3093"/>
                  </a:cubicBezTo>
                  <a:cubicBezTo>
                    <a:pt x="8087" y="3123"/>
                    <a:pt x="8741" y="3137"/>
                    <a:pt x="9395" y="3137"/>
                  </a:cubicBezTo>
                  <a:cubicBezTo>
                    <a:pt x="10984" y="3137"/>
                    <a:pt x="12582" y="3051"/>
                    <a:pt x="14180" y="2888"/>
                  </a:cubicBezTo>
                  <a:cubicBezTo>
                    <a:pt x="15898" y="2682"/>
                    <a:pt x="18950" y="2221"/>
                    <a:pt x="20027" y="631"/>
                  </a:cubicBezTo>
                  <a:cubicBezTo>
                    <a:pt x="20078" y="503"/>
                    <a:pt x="20001" y="349"/>
                    <a:pt x="19873" y="349"/>
                  </a:cubicBezTo>
                  <a:cubicBezTo>
                    <a:pt x="19078" y="451"/>
                    <a:pt x="18360" y="785"/>
                    <a:pt x="17617" y="1041"/>
                  </a:cubicBezTo>
                  <a:cubicBezTo>
                    <a:pt x="16514" y="1400"/>
                    <a:pt x="15360" y="1657"/>
                    <a:pt x="14180" y="1785"/>
                  </a:cubicBezTo>
                  <a:cubicBezTo>
                    <a:pt x="12672" y="1942"/>
                    <a:pt x="11134" y="2009"/>
                    <a:pt x="9600" y="2009"/>
                  </a:cubicBezTo>
                  <a:cubicBezTo>
                    <a:pt x="9126" y="2009"/>
                    <a:pt x="8652" y="2002"/>
                    <a:pt x="8180" y="1990"/>
                  </a:cubicBezTo>
                  <a:cubicBezTo>
                    <a:pt x="8005" y="1988"/>
                    <a:pt x="7811" y="1987"/>
                    <a:pt x="7600" y="1987"/>
                  </a:cubicBezTo>
                  <a:cubicBezTo>
                    <a:pt x="7553" y="1987"/>
                    <a:pt x="7506" y="1988"/>
                    <a:pt x="7458" y="1988"/>
                  </a:cubicBezTo>
                  <a:cubicBezTo>
                    <a:pt x="5335" y="1988"/>
                    <a:pt x="1809" y="1967"/>
                    <a:pt x="898" y="144"/>
                  </a:cubicBezTo>
                  <a:cubicBezTo>
                    <a:pt x="852" y="42"/>
                    <a:pt x="772" y="1"/>
                    <a:pt x="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58"/>
            <p:cNvSpPr/>
            <p:nvPr/>
          </p:nvSpPr>
          <p:spPr>
            <a:xfrm>
              <a:off x="1436375" y="3624367"/>
              <a:ext cx="549825" cy="71425"/>
            </a:xfrm>
            <a:custGeom>
              <a:avLst/>
              <a:gdLst/>
              <a:ahLst/>
              <a:cxnLst/>
              <a:rect l="l" t="t" r="r" b="b"/>
              <a:pathLst>
                <a:path w="21993" h="2857" extrusionOk="0">
                  <a:moveTo>
                    <a:pt x="304" y="1"/>
                  </a:moveTo>
                  <a:cubicBezTo>
                    <a:pt x="82" y="1"/>
                    <a:pt x="0" y="363"/>
                    <a:pt x="207" y="478"/>
                  </a:cubicBezTo>
                  <a:cubicBezTo>
                    <a:pt x="3438" y="2606"/>
                    <a:pt x="8105" y="2709"/>
                    <a:pt x="11849" y="2837"/>
                  </a:cubicBezTo>
                  <a:cubicBezTo>
                    <a:pt x="12193" y="2850"/>
                    <a:pt x="12538" y="2856"/>
                    <a:pt x="12883" y="2856"/>
                  </a:cubicBezTo>
                  <a:cubicBezTo>
                    <a:pt x="14570" y="2856"/>
                    <a:pt x="16266" y="2703"/>
                    <a:pt x="17926" y="2427"/>
                  </a:cubicBezTo>
                  <a:cubicBezTo>
                    <a:pt x="19234" y="2196"/>
                    <a:pt x="21106" y="1837"/>
                    <a:pt x="21900" y="683"/>
                  </a:cubicBezTo>
                  <a:cubicBezTo>
                    <a:pt x="21992" y="545"/>
                    <a:pt x="21879" y="367"/>
                    <a:pt x="21726" y="367"/>
                  </a:cubicBezTo>
                  <a:cubicBezTo>
                    <a:pt x="21708" y="367"/>
                    <a:pt x="21689" y="370"/>
                    <a:pt x="21670" y="375"/>
                  </a:cubicBezTo>
                  <a:cubicBezTo>
                    <a:pt x="20131" y="914"/>
                    <a:pt x="18823" y="1555"/>
                    <a:pt x="17208" y="1811"/>
                  </a:cubicBezTo>
                  <a:cubicBezTo>
                    <a:pt x="15805" y="2014"/>
                    <a:pt x="14389" y="2111"/>
                    <a:pt x="12969" y="2111"/>
                  </a:cubicBezTo>
                  <a:cubicBezTo>
                    <a:pt x="12416" y="2111"/>
                    <a:pt x="11863" y="2096"/>
                    <a:pt x="11310" y="2068"/>
                  </a:cubicBezTo>
                  <a:cubicBezTo>
                    <a:pt x="7592" y="1965"/>
                    <a:pt x="3899" y="1273"/>
                    <a:pt x="386" y="16"/>
                  </a:cubicBezTo>
                  <a:cubicBezTo>
                    <a:pt x="357" y="6"/>
                    <a:pt x="330" y="1"/>
                    <a:pt x="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58"/>
            <p:cNvSpPr/>
            <p:nvPr/>
          </p:nvSpPr>
          <p:spPr>
            <a:xfrm>
              <a:off x="1447250" y="3642467"/>
              <a:ext cx="548575" cy="81850"/>
            </a:xfrm>
            <a:custGeom>
              <a:avLst/>
              <a:gdLst/>
              <a:ahLst/>
              <a:cxnLst/>
              <a:rect l="l" t="t" r="r" b="b"/>
              <a:pathLst>
                <a:path w="21943" h="3274" extrusionOk="0">
                  <a:moveTo>
                    <a:pt x="341" y="0"/>
                  </a:moveTo>
                  <a:cubicBezTo>
                    <a:pt x="107" y="0"/>
                    <a:pt x="0" y="332"/>
                    <a:pt x="234" y="472"/>
                  </a:cubicBezTo>
                  <a:cubicBezTo>
                    <a:pt x="2490" y="1703"/>
                    <a:pt x="5003" y="2138"/>
                    <a:pt x="7490" y="2626"/>
                  </a:cubicBezTo>
                  <a:cubicBezTo>
                    <a:pt x="9633" y="3045"/>
                    <a:pt x="11818" y="3274"/>
                    <a:pt x="14007" y="3274"/>
                  </a:cubicBezTo>
                  <a:cubicBezTo>
                    <a:pt x="14228" y="3274"/>
                    <a:pt x="14449" y="3271"/>
                    <a:pt x="14670" y="3267"/>
                  </a:cubicBezTo>
                  <a:cubicBezTo>
                    <a:pt x="17029" y="3164"/>
                    <a:pt x="21183" y="3062"/>
                    <a:pt x="21927" y="190"/>
                  </a:cubicBezTo>
                  <a:cubicBezTo>
                    <a:pt x="21943" y="126"/>
                    <a:pt x="21890" y="82"/>
                    <a:pt x="21835" y="82"/>
                  </a:cubicBezTo>
                  <a:cubicBezTo>
                    <a:pt x="21802" y="82"/>
                    <a:pt x="21767" y="99"/>
                    <a:pt x="21748" y="138"/>
                  </a:cubicBezTo>
                  <a:lnTo>
                    <a:pt x="21773" y="138"/>
                  </a:lnTo>
                  <a:cubicBezTo>
                    <a:pt x="19915" y="2524"/>
                    <a:pt x="16261" y="2549"/>
                    <a:pt x="13461" y="2549"/>
                  </a:cubicBezTo>
                  <a:cubicBezTo>
                    <a:pt x="13402" y="2549"/>
                    <a:pt x="13344" y="2549"/>
                    <a:pt x="13286" y="2549"/>
                  </a:cubicBezTo>
                  <a:lnTo>
                    <a:pt x="13286" y="2549"/>
                  </a:lnTo>
                  <a:cubicBezTo>
                    <a:pt x="11029" y="2549"/>
                    <a:pt x="8772" y="2113"/>
                    <a:pt x="6567" y="1677"/>
                  </a:cubicBezTo>
                  <a:cubicBezTo>
                    <a:pt x="5644" y="1497"/>
                    <a:pt x="4721" y="1292"/>
                    <a:pt x="3823" y="1113"/>
                  </a:cubicBezTo>
                  <a:cubicBezTo>
                    <a:pt x="2644" y="856"/>
                    <a:pt x="1567" y="267"/>
                    <a:pt x="413" y="10"/>
                  </a:cubicBezTo>
                  <a:cubicBezTo>
                    <a:pt x="388" y="3"/>
                    <a:pt x="364" y="0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58"/>
            <p:cNvSpPr/>
            <p:nvPr/>
          </p:nvSpPr>
          <p:spPr>
            <a:xfrm>
              <a:off x="1446250" y="3648325"/>
              <a:ext cx="528400" cy="92075"/>
            </a:xfrm>
            <a:custGeom>
              <a:avLst/>
              <a:gdLst/>
              <a:ahLst/>
              <a:cxnLst/>
              <a:rect l="l" t="t" r="r" b="b"/>
              <a:pathLst>
                <a:path w="21136" h="3683" extrusionOk="0">
                  <a:moveTo>
                    <a:pt x="152" y="1"/>
                  </a:moveTo>
                  <a:cubicBezTo>
                    <a:pt x="52" y="1"/>
                    <a:pt x="1" y="147"/>
                    <a:pt x="68" y="215"/>
                  </a:cubicBezTo>
                  <a:lnTo>
                    <a:pt x="94" y="189"/>
                  </a:lnTo>
                  <a:cubicBezTo>
                    <a:pt x="2581" y="2959"/>
                    <a:pt x="6428" y="3164"/>
                    <a:pt x="9889" y="3497"/>
                  </a:cubicBezTo>
                  <a:cubicBezTo>
                    <a:pt x="11073" y="3598"/>
                    <a:pt x="12272" y="3683"/>
                    <a:pt x="13465" y="3683"/>
                  </a:cubicBezTo>
                  <a:cubicBezTo>
                    <a:pt x="14392" y="3683"/>
                    <a:pt x="15315" y="3632"/>
                    <a:pt x="16223" y="3497"/>
                  </a:cubicBezTo>
                  <a:cubicBezTo>
                    <a:pt x="17839" y="3215"/>
                    <a:pt x="19967" y="2882"/>
                    <a:pt x="21044" y="1523"/>
                  </a:cubicBezTo>
                  <a:cubicBezTo>
                    <a:pt x="21135" y="1408"/>
                    <a:pt x="21064" y="1232"/>
                    <a:pt x="20919" y="1232"/>
                  </a:cubicBezTo>
                  <a:cubicBezTo>
                    <a:pt x="20902" y="1232"/>
                    <a:pt x="20884" y="1235"/>
                    <a:pt x="20864" y="1241"/>
                  </a:cubicBezTo>
                  <a:cubicBezTo>
                    <a:pt x="19044" y="1805"/>
                    <a:pt x="17480" y="2523"/>
                    <a:pt x="15556" y="2702"/>
                  </a:cubicBezTo>
                  <a:cubicBezTo>
                    <a:pt x="14743" y="2768"/>
                    <a:pt x="13930" y="2801"/>
                    <a:pt x="13119" y="2801"/>
                  </a:cubicBezTo>
                  <a:cubicBezTo>
                    <a:pt x="12037" y="2801"/>
                    <a:pt x="10959" y="2742"/>
                    <a:pt x="9889" y="2625"/>
                  </a:cubicBezTo>
                  <a:cubicBezTo>
                    <a:pt x="8043" y="2471"/>
                    <a:pt x="6197" y="2343"/>
                    <a:pt x="4428" y="1856"/>
                  </a:cubicBezTo>
                  <a:cubicBezTo>
                    <a:pt x="2940" y="1446"/>
                    <a:pt x="1633" y="574"/>
                    <a:pt x="197" y="10"/>
                  </a:cubicBezTo>
                  <a:cubicBezTo>
                    <a:pt x="181" y="3"/>
                    <a:pt x="166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58"/>
            <p:cNvSpPr/>
            <p:nvPr/>
          </p:nvSpPr>
          <p:spPr>
            <a:xfrm>
              <a:off x="1458200" y="3679325"/>
              <a:ext cx="517225" cy="82625"/>
            </a:xfrm>
            <a:custGeom>
              <a:avLst/>
              <a:gdLst/>
              <a:ahLst/>
              <a:cxnLst/>
              <a:rect l="l" t="t" r="r" b="b"/>
              <a:pathLst>
                <a:path w="20689" h="3305" extrusionOk="0">
                  <a:moveTo>
                    <a:pt x="103" y="1"/>
                  </a:moveTo>
                  <a:cubicBezTo>
                    <a:pt x="26" y="1"/>
                    <a:pt x="1" y="52"/>
                    <a:pt x="26" y="103"/>
                  </a:cubicBezTo>
                  <a:cubicBezTo>
                    <a:pt x="1026" y="1513"/>
                    <a:pt x="2975" y="1975"/>
                    <a:pt x="4565" y="2385"/>
                  </a:cubicBezTo>
                  <a:cubicBezTo>
                    <a:pt x="6616" y="2872"/>
                    <a:pt x="8719" y="3129"/>
                    <a:pt x="10822" y="3180"/>
                  </a:cubicBezTo>
                  <a:cubicBezTo>
                    <a:pt x="11896" y="3223"/>
                    <a:pt x="13041" y="3304"/>
                    <a:pt x="14175" y="3304"/>
                  </a:cubicBezTo>
                  <a:cubicBezTo>
                    <a:pt x="15096" y="3304"/>
                    <a:pt x="16011" y="3250"/>
                    <a:pt x="16873" y="3078"/>
                  </a:cubicBezTo>
                  <a:cubicBezTo>
                    <a:pt x="18720" y="2693"/>
                    <a:pt x="19720" y="1770"/>
                    <a:pt x="20668" y="180"/>
                  </a:cubicBezTo>
                  <a:cubicBezTo>
                    <a:pt x="20688" y="141"/>
                    <a:pt x="20662" y="86"/>
                    <a:pt x="20615" y="86"/>
                  </a:cubicBezTo>
                  <a:cubicBezTo>
                    <a:pt x="20600" y="86"/>
                    <a:pt x="20584" y="91"/>
                    <a:pt x="20566" y="103"/>
                  </a:cubicBezTo>
                  <a:cubicBezTo>
                    <a:pt x="19104" y="1052"/>
                    <a:pt x="18079" y="2103"/>
                    <a:pt x="16207" y="2334"/>
                  </a:cubicBezTo>
                  <a:cubicBezTo>
                    <a:pt x="15522" y="2425"/>
                    <a:pt x="14815" y="2456"/>
                    <a:pt x="14102" y="2456"/>
                  </a:cubicBezTo>
                  <a:cubicBezTo>
                    <a:pt x="12998" y="2456"/>
                    <a:pt x="11881" y="2381"/>
                    <a:pt x="10822" y="2334"/>
                  </a:cubicBezTo>
                  <a:cubicBezTo>
                    <a:pt x="8796" y="2283"/>
                    <a:pt x="6770" y="2026"/>
                    <a:pt x="4796" y="1590"/>
                  </a:cubicBezTo>
                  <a:cubicBezTo>
                    <a:pt x="3180" y="1231"/>
                    <a:pt x="1719" y="180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58"/>
            <p:cNvSpPr/>
            <p:nvPr/>
          </p:nvSpPr>
          <p:spPr>
            <a:xfrm>
              <a:off x="1450875" y="3686725"/>
              <a:ext cx="517775" cy="92200"/>
            </a:xfrm>
            <a:custGeom>
              <a:avLst/>
              <a:gdLst/>
              <a:ahLst/>
              <a:cxnLst/>
              <a:rect l="l" t="t" r="r" b="b"/>
              <a:pathLst>
                <a:path w="20711" h="3688" extrusionOk="0">
                  <a:moveTo>
                    <a:pt x="238" y="0"/>
                  </a:moveTo>
                  <a:cubicBezTo>
                    <a:pt x="120" y="0"/>
                    <a:pt x="1" y="115"/>
                    <a:pt x="37" y="243"/>
                  </a:cubicBezTo>
                  <a:cubicBezTo>
                    <a:pt x="1063" y="3243"/>
                    <a:pt x="5807" y="3500"/>
                    <a:pt x="8474" y="3602"/>
                  </a:cubicBezTo>
                  <a:cubicBezTo>
                    <a:pt x="9265" y="3659"/>
                    <a:pt x="10059" y="3688"/>
                    <a:pt x="10854" y="3688"/>
                  </a:cubicBezTo>
                  <a:cubicBezTo>
                    <a:pt x="12557" y="3688"/>
                    <a:pt x="14265" y="3557"/>
                    <a:pt x="15961" y="3294"/>
                  </a:cubicBezTo>
                  <a:cubicBezTo>
                    <a:pt x="17423" y="3038"/>
                    <a:pt x="19987" y="2653"/>
                    <a:pt x="20628" y="1064"/>
                  </a:cubicBezTo>
                  <a:cubicBezTo>
                    <a:pt x="20710" y="879"/>
                    <a:pt x="20512" y="694"/>
                    <a:pt x="20325" y="694"/>
                  </a:cubicBezTo>
                  <a:cubicBezTo>
                    <a:pt x="20279" y="694"/>
                    <a:pt x="20233" y="705"/>
                    <a:pt x="20192" y="730"/>
                  </a:cubicBezTo>
                  <a:cubicBezTo>
                    <a:pt x="17673" y="2383"/>
                    <a:pt x="14489" y="2705"/>
                    <a:pt x="11449" y="2705"/>
                  </a:cubicBezTo>
                  <a:cubicBezTo>
                    <a:pt x="10621" y="2705"/>
                    <a:pt x="9803" y="2681"/>
                    <a:pt x="9012" y="2653"/>
                  </a:cubicBezTo>
                  <a:cubicBezTo>
                    <a:pt x="6294" y="2551"/>
                    <a:pt x="2242" y="2423"/>
                    <a:pt x="371" y="64"/>
                  </a:cubicBezTo>
                  <a:cubicBezTo>
                    <a:pt x="334" y="19"/>
                    <a:pt x="286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0" name="Google Shape;1780;p58"/>
          <p:cNvSpPr/>
          <p:nvPr/>
        </p:nvSpPr>
        <p:spPr>
          <a:xfrm>
            <a:off x="7263978" y="1193048"/>
            <a:ext cx="851609" cy="452203"/>
          </a:xfrm>
          <a:custGeom>
            <a:avLst/>
            <a:gdLst/>
            <a:ahLst/>
            <a:cxnLst/>
            <a:rect l="l" t="t" r="r" b="b"/>
            <a:pathLst>
              <a:path w="76618" h="40684" extrusionOk="0">
                <a:moveTo>
                  <a:pt x="48417" y="3384"/>
                </a:moveTo>
                <a:cubicBezTo>
                  <a:pt x="48708" y="3569"/>
                  <a:pt x="49027" y="3781"/>
                  <a:pt x="49319" y="3994"/>
                </a:cubicBezTo>
                <a:cubicBezTo>
                  <a:pt x="48974" y="4206"/>
                  <a:pt x="48762" y="4604"/>
                  <a:pt x="48708" y="5002"/>
                </a:cubicBezTo>
                <a:cubicBezTo>
                  <a:pt x="48470" y="4869"/>
                  <a:pt x="48231" y="4763"/>
                  <a:pt x="47966" y="4657"/>
                </a:cubicBezTo>
                <a:cubicBezTo>
                  <a:pt x="47992" y="4259"/>
                  <a:pt x="48125" y="3888"/>
                  <a:pt x="48417" y="3596"/>
                </a:cubicBezTo>
                <a:cubicBezTo>
                  <a:pt x="48470" y="3516"/>
                  <a:pt x="48470" y="3437"/>
                  <a:pt x="48417" y="3384"/>
                </a:cubicBezTo>
                <a:close/>
                <a:moveTo>
                  <a:pt x="52317" y="6567"/>
                </a:moveTo>
                <a:lnTo>
                  <a:pt x="52317" y="6567"/>
                </a:lnTo>
                <a:cubicBezTo>
                  <a:pt x="52529" y="6806"/>
                  <a:pt x="52741" y="7045"/>
                  <a:pt x="52953" y="7283"/>
                </a:cubicBezTo>
                <a:cubicBezTo>
                  <a:pt x="52582" y="9194"/>
                  <a:pt x="53245" y="10971"/>
                  <a:pt x="54174" y="12589"/>
                </a:cubicBezTo>
                <a:cubicBezTo>
                  <a:pt x="54207" y="12657"/>
                  <a:pt x="54257" y="12684"/>
                  <a:pt x="54306" y="12684"/>
                </a:cubicBezTo>
                <a:cubicBezTo>
                  <a:pt x="54413" y="12684"/>
                  <a:pt x="54520" y="12557"/>
                  <a:pt x="54465" y="12430"/>
                </a:cubicBezTo>
                <a:cubicBezTo>
                  <a:pt x="53616" y="10944"/>
                  <a:pt x="52980" y="9326"/>
                  <a:pt x="53219" y="7628"/>
                </a:cubicBezTo>
                <a:lnTo>
                  <a:pt x="53219" y="7628"/>
                </a:lnTo>
                <a:cubicBezTo>
                  <a:pt x="54386" y="9008"/>
                  <a:pt x="55314" y="10547"/>
                  <a:pt x="56057" y="12191"/>
                </a:cubicBezTo>
                <a:cubicBezTo>
                  <a:pt x="56004" y="12191"/>
                  <a:pt x="55951" y="12218"/>
                  <a:pt x="55925" y="12271"/>
                </a:cubicBezTo>
                <a:cubicBezTo>
                  <a:pt x="55420" y="13067"/>
                  <a:pt x="55049" y="13942"/>
                  <a:pt x="54810" y="14844"/>
                </a:cubicBezTo>
                <a:cubicBezTo>
                  <a:pt x="54810" y="14844"/>
                  <a:pt x="54810" y="14818"/>
                  <a:pt x="54784" y="14818"/>
                </a:cubicBezTo>
                <a:cubicBezTo>
                  <a:pt x="53776" y="13730"/>
                  <a:pt x="53006" y="12430"/>
                  <a:pt x="52555" y="10998"/>
                </a:cubicBezTo>
                <a:cubicBezTo>
                  <a:pt x="52157" y="9724"/>
                  <a:pt x="51812" y="7894"/>
                  <a:pt x="52317" y="6567"/>
                </a:cubicBezTo>
                <a:close/>
                <a:moveTo>
                  <a:pt x="58834" y="8076"/>
                </a:moveTo>
                <a:cubicBezTo>
                  <a:pt x="61155" y="8076"/>
                  <a:pt x="62686" y="8555"/>
                  <a:pt x="63114" y="9565"/>
                </a:cubicBezTo>
                <a:cubicBezTo>
                  <a:pt x="63777" y="11157"/>
                  <a:pt x="61708" y="13730"/>
                  <a:pt x="57782" y="16622"/>
                </a:cubicBezTo>
                <a:cubicBezTo>
                  <a:pt x="57675" y="16118"/>
                  <a:pt x="57543" y="15587"/>
                  <a:pt x="57410" y="15057"/>
                </a:cubicBezTo>
                <a:cubicBezTo>
                  <a:pt x="57437" y="15003"/>
                  <a:pt x="57463" y="14950"/>
                  <a:pt x="57463" y="14924"/>
                </a:cubicBezTo>
                <a:cubicBezTo>
                  <a:pt x="57516" y="14818"/>
                  <a:pt x="57437" y="14685"/>
                  <a:pt x="57331" y="14685"/>
                </a:cubicBezTo>
                <a:cubicBezTo>
                  <a:pt x="57092" y="13889"/>
                  <a:pt x="56827" y="13120"/>
                  <a:pt x="56508" y="12377"/>
                </a:cubicBezTo>
                <a:cubicBezTo>
                  <a:pt x="55925" y="10998"/>
                  <a:pt x="55208" y="9698"/>
                  <a:pt x="54333" y="8504"/>
                </a:cubicBezTo>
                <a:cubicBezTo>
                  <a:pt x="56038" y="8221"/>
                  <a:pt x="57556" y="8076"/>
                  <a:pt x="58834" y="8076"/>
                </a:cubicBezTo>
                <a:close/>
                <a:moveTo>
                  <a:pt x="56190" y="12483"/>
                </a:moveTo>
                <a:cubicBezTo>
                  <a:pt x="56190" y="12483"/>
                  <a:pt x="56190" y="12483"/>
                  <a:pt x="56190" y="12510"/>
                </a:cubicBezTo>
                <a:cubicBezTo>
                  <a:pt x="56322" y="12881"/>
                  <a:pt x="56482" y="13226"/>
                  <a:pt x="56614" y="13597"/>
                </a:cubicBezTo>
                <a:cubicBezTo>
                  <a:pt x="56584" y="13577"/>
                  <a:pt x="56554" y="13568"/>
                  <a:pt x="56525" y="13568"/>
                </a:cubicBezTo>
                <a:cubicBezTo>
                  <a:pt x="56478" y="13568"/>
                  <a:pt x="56435" y="13591"/>
                  <a:pt x="56402" y="13624"/>
                </a:cubicBezTo>
                <a:cubicBezTo>
                  <a:pt x="56216" y="13916"/>
                  <a:pt x="56084" y="14234"/>
                  <a:pt x="56031" y="14579"/>
                </a:cubicBezTo>
                <a:cubicBezTo>
                  <a:pt x="56015" y="14687"/>
                  <a:pt x="56116" y="14759"/>
                  <a:pt x="56208" y="14759"/>
                </a:cubicBezTo>
                <a:cubicBezTo>
                  <a:pt x="56275" y="14759"/>
                  <a:pt x="56338" y="14721"/>
                  <a:pt x="56349" y="14632"/>
                </a:cubicBezTo>
                <a:cubicBezTo>
                  <a:pt x="56402" y="14367"/>
                  <a:pt x="56508" y="14101"/>
                  <a:pt x="56694" y="13863"/>
                </a:cubicBezTo>
                <a:cubicBezTo>
                  <a:pt x="56694" y="13836"/>
                  <a:pt x="56694" y="13836"/>
                  <a:pt x="56720" y="13810"/>
                </a:cubicBezTo>
                <a:cubicBezTo>
                  <a:pt x="56853" y="14208"/>
                  <a:pt x="56986" y="14632"/>
                  <a:pt x="57092" y="15030"/>
                </a:cubicBezTo>
                <a:cubicBezTo>
                  <a:pt x="56773" y="15746"/>
                  <a:pt x="56535" y="16516"/>
                  <a:pt x="56376" y="17312"/>
                </a:cubicBezTo>
                <a:cubicBezTo>
                  <a:pt x="56344" y="17423"/>
                  <a:pt x="56446" y="17497"/>
                  <a:pt x="56545" y="17497"/>
                </a:cubicBezTo>
                <a:cubicBezTo>
                  <a:pt x="56610" y="17497"/>
                  <a:pt x="56673" y="17465"/>
                  <a:pt x="56694" y="17391"/>
                </a:cubicBezTo>
                <a:cubicBezTo>
                  <a:pt x="56827" y="16754"/>
                  <a:pt x="57012" y="16144"/>
                  <a:pt x="57224" y="15561"/>
                </a:cubicBezTo>
                <a:cubicBezTo>
                  <a:pt x="57331" y="15985"/>
                  <a:pt x="57437" y="16410"/>
                  <a:pt x="57516" y="16861"/>
                </a:cubicBezTo>
                <a:cubicBezTo>
                  <a:pt x="56959" y="17258"/>
                  <a:pt x="56376" y="17656"/>
                  <a:pt x="55765" y="18054"/>
                </a:cubicBezTo>
                <a:cubicBezTo>
                  <a:pt x="55633" y="17471"/>
                  <a:pt x="55659" y="16861"/>
                  <a:pt x="55845" y="16303"/>
                </a:cubicBezTo>
                <a:cubicBezTo>
                  <a:pt x="55876" y="16178"/>
                  <a:pt x="55778" y="16099"/>
                  <a:pt x="55676" y="16099"/>
                </a:cubicBezTo>
                <a:cubicBezTo>
                  <a:pt x="55605" y="16099"/>
                  <a:pt x="55533" y="16137"/>
                  <a:pt x="55500" y="16224"/>
                </a:cubicBezTo>
                <a:cubicBezTo>
                  <a:pt x="55314" y="16861"/>
                  <a:pt x="55288" y="17550"/>
                  <a:pt x="55447" y="18214"/>
                </a:cubicBezTo>
                <a:cubicBezTo>
                  <a:pt x="55447" y="18214"/>
                  <a:pt x="55447" y="18240"/>
                  <a:pt x="55447" y="18240"/>
                </a:cubicBezTo>
                <a:cubicBezTo>
                  <a:pt x="55260" y="18363"/>
                  <a:pt x="55072" y="18486"/>
                  <a:pt x="54881" y="18611"/>
                </a:cubicBezTo>
                <a:lnTo>
                  <a:pt x="54881" y="18611"/>
                </a:lnTo>
                <a:cubicBezTo>
                  <a:pt x="54908" y="18586"/>
                  <a:pt x="54923" y="18550"/>
                  <a:pt x="54916" y="18505"/>
                </a:cubicBezTo>
                <a:cubicBezTo>
                  <a:pt x="54625" y="16410"/>
                  <a:pt x="55076" y="14261"/>
                  <a:pt x="56190" y="12483"/>
                </a:cubicBezTo>
                <a:close/>
                <a:moveTo>
                  <a:pt x="54492" y="16887"/>
                </a:moveTo>
                <a:lnTo>
                  <a:pt x="54492" y="16887"/>
                </a:lnTo>
                <a:cubicBezTo>
                  <a:pt x="54465" y="17418"/>
                  <a:pt x="54492" y="17948"/>
                  <a:pt x="54572" y="18505"/>
                </a:cubicBezTo>
                <a:cubicBezTo>
                  <a:pt x="54584" y="18608"/>
                  <a:pt x="54672" y="18655"/>
                  <a:pt x="54755" y="18655"/>
                </a:cubicBezTo>
                <a:cubicBezTo>
                  <a:pt x="54785" y="18655"/>
                  <a:pt x="54814" y="18649"/>
                  <a:pt x="54839" y="18638"/>
                </a:cubicBezTo>
                <a:lnTo>
                  <a:pt x="54839" y="18638"/>
                </a:lnTo>
                <a:cubicBezTo>
                  <a:pt x="54092" y="19123"/>
                  <a:pt x="53308" y="19618"/>
                  <a:pt x="52476" y="20097"/>
                </a:cubicBezTo>
                <a:cubicBezTo>
                  <a:pt x="52953" y="18930"/>
                  <a:pt x="53643" y="17816"/>
                  <a:pt x="54492" y="16887"/>
                </a:cubicBezTo>
                <a:close/>
                <a:moveTo>
                  <a:pt x="54598" y="22777"/>
                </a:moveTo>
                <a:lnTo>
                  <a:pt x="54598" y="22777"/>
                </a:lnTo>
                <a:cubicBezTo>
                  <a:pt x="54439" y="23095"/>
                  <a:pt x="54306" y="23440"/>
                  <a:pt x="54200" y="23758"/>
                </a:cubicBezTo>
                <a:lnTo>
                  <a:pt x="53192" y="23519"/>
                </a:lnTo>
                <a:cubicBezTo>
                  <a:pt x="53670" y="23254"/>
                  <a:pt x="54147" y="23015"/>
                  <a:pt x="54598" y="22777"/>
                </a:cubicBezTo>
                <a:close/>
                <a:moveTo>
                  <a:pt x="47329" y="21318"/>
                </a:moveTo>
                <a:cubicBezTo>
                  <a:pt x="47276" y="21769"/>
                  <a:pt x="47276" y="22246"/>
                  <a:pt x="47302" y="22724"/>
                </a:cubicBezTo>
                <a:cubicBezTo>
                  <a:pt x="47329" y="22777"/>
                  <a:pt x="47355" y="22856"/>
                  <a:pt x="47435" y="22856"/>
                </a:cubicBezTo>
                <a:cubicBezTo>
                  <a:pt x="46560" y="23334"/>
                  <a:pt x="45631" y="23785"/>
                  <a:pt x="44676" y="24209"/>
                </a:cubicBezTo>
                <a:cubicBezTo>
                  <a:pt x="45207" y="22962"/>
                  <a:pt x="46135" y="21954"/>
                  <a:pt x="47329" y="21318"/>
                </a:cubicBezTo>
                <a:close/>
                <a:moveTo>
                  <a:pt x="50150" y="25287"/>
                </a:moveTo>
                <a:cubicBezTo>
                  <a:pt x="50633" y="25287"/>
                  <a:pt x="51116" y="25346"/>
                  <a:pt x="51574" y="25456"/>
                </a:cubicBezTo>
                <a:cubicBezTo>
                  <a:pt x="51176" y="25907"/>
                  <a:pt x="50884" y="26491"/>
                  <a:pt x="50778" y="27074"/>
                </a:cubicBezTo>
                <a:cubicBezTo>
                  <a:pt x="50778" y="27101"/>
                  <a:pt x="50778" y="27127"/>
                  <a:pt x="50778" y="27154"/>
                </a:cubicBezTo>
                <a:cubicBezTo>
                  <a:pt x="50300" y="26491"/>
                  <a:pt x="49717" y="25960"/>
                  <a:pt x="49027" y="25536"/>
                </a:cubicBezTo>
                <a:lnTo>
                  <a:pt x="49504" y="25323"/>
                </a:lnTo>
                <a:cubicBezTo>
                  <a:pt x="49718" y="25299"/>
                  <a:pt x="49934" y="25287"/>
                  <a:pt x="50150" y="25287"/>
                </a:cubicBezTo>
                <a:close/>
                <a:moveTo>
                  <a:pt x="57516" y="23546"/>
                </a:moveTo>
                <a:lnTo>
                  <a:pt x="57516" y="23546"/>
                </a:lnTo>
                <a:cubicBezTo>
                  <a:pt x="57278" y="24979"/>
                  <a:pt x="56880" y="26385"/>
                  <a:pt x="56349" y="27764"/>
                </a:cubicBezTo>
                <a:cubicBezTo>
                  <a:pt x="56243" y="26252"/>
                  <a:pt x="56641" y="24766"/>
                  <a:pt x="57516" y="23546"/>
                </a:cubicBezTo>
                <a:close/>
                <a:moveTo>
                  <a:pt x="38313" y="26757"/>
                </a:moveTo>
                <a:cubicBezTo>
                  <a:pt x="38479" y="26757"/>
                  <a:pt x="38646" y="26765"/>
                  <a:pt x="38813" y="26783"/>
                </a:cubicBezTo>
                <a:lnTo>
                  <a:pt x="38866" y="26783"/>
                </a:lnTo>
                <a:cubicBezTo>
                  <a:pt x="37433" y="27366"/>
                  <a:pt x="36054" y="27897"/>
                  <a:pt x="34674" y="28401"/>
                </a:cubicBezTo>
                <a:lnTo>
                  <a:pt x="34727" y="28374"/>
                </a:lnTo>
                <a:cubicBezTo>
                  <a:pt x="35626" y="27334"/>
                  <a:pt x="36947" y="26757"/>
                  <a:pt x="38313" y="26757"/>
                </a:cubicBezTo>
                <a:close/>
                <a:moveTo>
                  <a:pt x="44467" y="27731"/>
                </a:moveTo>
                <a:cubicBezTo>
                  <a:pt x="44844" y="27731"/>
                  <a:pt x="45233" y="27778"/>
                  <a:pt x="45605" y="27844"/>
                </a:cubicBezTo>
                <a:cubicBezTo>
                  <a:pt x="45578" y="27844"/>
                  <a:pt x="45551" y="27870"/>
                  <a:pt x="45551" y="27897"/>
                </a:cubicBezTo>
                <a:cubicBezTo>
                  <a:pt x="44888" y="28825"/>
                  <a:pt x="44384" y="29860"/>
                  <a:pt x="44092" y="30948"/>
                </a:cubicBezTo>
                <a:cubicBezTo>
                  <a:pt x="43111" y="30444"/>
                  <a:pt x="42288" y="29727"/>
                  <a:pt x="41652" y="28852"/>
                </a:cubicBezTo>
                <a:lnTo>
                  <a:pt x="42527" y="28480"/>
                </a:lnTo>
                <a:lnTo>
                  <a:pt x="42952" y="28985"/>
                </a:lnTo>
                <a:cubicBezTo>
                  <a:pt x="42982" y="29022"/>
                  <a:pt x="43019" y="29037"/>
                  <a:pt x="43055" y="29037"/>
                </a:cubicBezTo>
                <a:cubicBezTo>
                  <a:pt x="43175" y="29037"/>
                  <a:pt x="43292" y="28868"/>
                  <a:pt x="43190" y="28746"/>
                </a:cubicBezTo>
                <a:lnTo>
                  <a:pt x="42845" y="28348"/>
                </a:lnTo>
                <a:cubicBezTo>
                  <a:pt x="43323" y="28136"/>
                  <a:pt x="43774" y="27950"/>
                  <a:pt x="44225" y="27738"/>
                </a:cubicBezTo>
                <a:cubicBezTo>
                  <a:pt x="44305" y="27733"/>
                  <a:pt x="44386" y="27731"/>
                  <a:pt x="44467" y="27731"/>
                </a:cubicBezTo>
                <a:close/>
                <a:moveTo>
                  <a:pt x="54094" y="29409"/>
                </a:moveTo>
                <a:cubicBezTo>
                  <a:pt x="54227" y="29807"/>
                  <a:pt x="54359" y="30178"/>
                  <a:pt x="54545" y="30576"/>
                </a:cubicBezTo>
                <a:lnTo>
                  <a:pt x="54518" y="30576"/>
                </a:lnTo>
                <a:cubicBezTo>
                  <a:pt x="54041" y="30656"/>
                  <a:pt x="53537" y="30789"/>
                  <a:pt x="53059" y="30948"/>
                </a:cubicBezTo>
                <a:cubicBezTo>
                  <a:pt x="53298" y="30364"/>
                  <a:pt x="53643" y="29833"/>
                  <a:pt x="54094" y="29409"/>
                </a:cubicBezTo>
                <a:close/>
                <a:moveTo>
                  <a:pt x="53829" y="27950"/>
                </a:moveTo>
                <a:cubicBezTo>
                  <a:pt x="53855" y="28321"/>
                  <a:pt x="53935" y="28693"/>
                  <a:pt x="54014" y="29064"/>
                </a:cubicBezTo>
                <a:cubicBezTo>
                  <a:pt x="53431" y="29568"/>
                  <a:pt x="52980" y="30258"/>
                  <a:pt x="52688" y="31001"/>
                </a:cubicBezTo>
                <a:cubicBezTo>
                  <a:pt x="52688" y="31027"/>
                  <a:pt x="52688" y="31054"/>
                  <a:pt x="52688" y="31080"/>
                </a:cubicBezTo>
                <a:lnTo>
                  <a:pt x="52476" y="31160"/>
                </a:lnTo>
                <a:cubicBezTo>
                  <a:pt x="52398" y="30823"/>
                  <a:pt x="52295" y="30486"/>
                  <a:pt x="52216" y="30149"/>
                </a:cubicBezTo>
                <a:lnTo>
                  <a:pt x="52216" y="30149"/>
                </a:lnTo>
                <a:cubicBezTo>
                  <a:pt x="52242" y="30163"/>
                  <a:pt x="52273" y="30170"/>
                  <a:pt x="52304" y="30170"/>
                </a:cubicBezTo>
                <a:cubicBezTo>
                  <a:pt x="52380" y="30170"/>
                  <a:pt x="52459" y="30129"/>
                  <a:pt x="52476" y="30046"/>
                </a:cubicBezTo>
                <a:cubicBezTo>
                  <a:pt x="52741" y="29250"/>
                  <a:pt x="53192" y="28560"/>
                  <a:pt x="53802" y="28003"/>
                </a:cubicBezTo>
                <a:cubicBezTo>
                  <a:pt x="53802" y="27976"/>
                  <a:pt x="53829" y="27976"/>
                  <a:pt x="53829" y="27950"/>
                </a:cubicBezTo>
                <a:close/>
                <a:moveTo>
                  <a:pt x="27212" y="30704"/>
                </a:moveTo>
                <a:cubicBezTo>
                  <a:pt x="27312" y="30704"/>
                  <a:pt x="27411" y="30706"/>
                  <a:pt x="27511" y="30709"/>
                </a:cubicBezTo>
                <a:cubicBezTo>
                  <a:pt x="25760" y="31187"/>
                  <a:pt x="24116" y="31611"/>
                  <a:pt x="22577" y="31903"/>
                </a:cubicBezTo>
                <a:cubicBezTo>
                  <a:pt x="24000" y="31104"/>
                  <a:pt x="25611" y="30704"/>
                  <a:pt x="27212" y="30704"/>
                </a:cubicBezTo>
                <a:close/>
                <a:moveTo>
                  <a:pt x="48655" y="25721"/>
                </a:moveTo>
                <a:cubicBezTo>
                  <a:pt x="50008" y="26438"/>
                  <a:pt x="50857" y="27605"/>
                  <a:pt x="51441" y="28958"/>
                </a:cubicBezTo>
                <a:cubicBezTo>
                  <a:pt x="51441" y="28985"/>
                  <a:pt x="51441" y="29011"/>
                  <a:pt x="51468" y="29038"/>
                </a:cubicBezTo>
                <a:cubicBezTo>
                  <a:pt x="51759" y="29754"/>
                  <a:pt x="51972" y="30497"/>
                  <a:pt x="52157" y="31266"/>
                </a:cubicBezTo>
                <a:cubicBezTo>
                  <a:pt x="51574" y="31505"/>
                  <a:pt x="50990" y="31744"/>
                  <a:pt x="50459" y="32062"/>
                </a:cubicBezTo>
                <a:cubicBezTo>
                  <a:pt x="49823" y="29462"/>
                  <a:pt x="47568" y="27605"/>
                  <a:pt x="44915" y="27446"/>
                </a:cubicBezTo>
                <a:cubicBezTo>
                  <a:pt x="45445" y="27207"/>
                  <a:pt x="45949" y="26968"/>
                  <a:pt x="46453" y="26730"/>
                </a:cubicBezTo>
                <a:cubicBezTo>
                  <a:pt x="46480" y="26756"/>
                  <a:pt x="46507" y="26783"/>
                  <a:pt x="46560" y="26783"/>
                </a:cubicBezTo>
                <a:cubicBezTo>
                  <a:pt x="47488" y="26862"/>
                  <a:pt x="48337" y="27313"/>
                  <a:pt x="48947" y="28056"/>
                </a:cubicBezTo>
                <a:cubicBezTo>
                  <a:pt x="48978" y="28093"/>
                  <a:pt x="49013" y="28109"/>
                  <a:pt x="49047" y="28109"/>
                </a:cubicBezTo>
                <a:cubicBezTo>
                  <a:pt x="49160" y="28109"/>
                  <a:pt x="49261" y="27939"/>
                  <a:pt x="49159" y="27817"/>
                </a:cubicBezTo>
                <a:cubicBezTo>
                  <a:pt x="48602" y="27127"/>
                  <a:pt x="47833" y="26676"/>
                  <a:pt x="46958" y="26517"/>
                </a:cubicBezTo>
                <a:cubicBezTo>
                  <a:pt x="47515" y="26252"/>
                  <a:pt x="48098" y="25987"/>
                  <a:pt x="48655" y="25721"/>
                </a:cubicBezTo>
                <a:close/>
                <a:moveTo>
                  <a:pt x="37783" y="304"/>
                </a:moveTo>
                <a:cubicBezTo>
                  <a:pt x="41452" y="304"/>
                  <a:pt x="45105" y="1316"/>
                  <a:pt x="48311" y="3304"/>
                </a:cubicBezTo>
                <a:cubicBezTo>
                  <a:pt x="48257" y="3304"/>
                  <a:pt x="48204" y="3330"/>
                  <a:pt x="48178" y="3357"/>
                </a:cubicBezTo>
                <a:cubicBezTo>
                  <a:pt x="47860" y="3675"/>
                  <a:pt x="47674" y="4100"/>
                  <a:pt x="47647" y="4551"/>
                </a:cubicBezTo>
                <a:cubicBezTo>
                  <a:pt x="47026" y="4337"/>
                  <a:pt x="46370" y="4244"/>
                  <a:pt x="45708" y="4244"/>
                </a:cubicBezTo>
                <a:cubicBezTo>
                  <a:pt x="45550" y="4244"/>
                  <a:pt x="45392" y="4249"/>
                  <a:pt x="45233" y="4259"/>
                </a:cubicBezTo>
                <a:cubicBezTo>
                  <a:pt x="45021" y="4286"/>
                  <a:pt x="45021" y="4604"/>
                  <a:pt x="45233" y="4604"/>
                </a:cubicBezTo>
                <a:cubicBezTo>
                  <a:pt x="45413" y="4587"/>
                  <a:pt x="45594" y="4579"/>
                  <a:pt x="45773" y="4579"/>
                </a:cubicBezTo>
                <a:cubicBezTo>
                  <a:pt x="47022" y="4579"/>
                  <a:pt x="48245" y="4979"/>
                  <a:pt x="49266" y="5745"/>
                </a:cubicBezTo>
                <a:cubicBezTo>
                  <a:pt x="49298" y="5772"/>
                  <a:pt x="49334" y="5784"/>
                  <a:pt x="49370" y="5784"/>
                </a:cubicBezTo>
                <a:cubicBezTo>
                  <a:pt x="49506" y="5784"/>
                  <a:pt x="49631" y="5611"/>
                  <a:pt x="49504" y="5506"/>
                </a:cubicBezTo>
                <a:cubicBezTo>
                  <a:pt x="49319" y="5373"/>
                  <a:pt x="49186" y="5294"/>
                  <a:pt x="49027" y="5188"/>
                </a:cubicBezTo>
                <a:cubicBezTo>
                  <a:pt x="49027" y="5161"/>
                  <a:pt x="49027" y="5134"/>
                  <a:pt x="49027" y="5134"/>
                </a:cubicBezTo>
                <a:cubicBezTo>
                  <a:pt x="49027" y="4763"/>
                  <a:pt x="49213" y="4445"/>
                  <a:pt x="49504" y="4232"/>
                </a:cubicBezTo>
                <a:cubicBezTo>
                  <a:pt x="49531" y="4232"/>
                  <a:pt x="49557" y="4179"/>
                  <a:pt x="49557" y="4153"/>
                </a:cubicBezTo>
                <a:cubicBezTo>
                  <a:pt x="50168" y="4604"/>
                  <a:pt x="50751" y="5055"/>
                  <a:pt x="51282" y="5559"/>
                </a:cubicBezTo>
                <a:cubicBezTo>
                  <a:pt x="51043" y="6488"/>
                  <a:pt x="50910" y="7443"/>
                  <a:pt x="50884" y="8398"/>
                </a:cubicBezTo>
                <a:cubicBezTo>
                  <a:pt x="50853" y="8367"/>
                  <a:pt x="50822" y="8354"/>
                  <a:pt x="50791" y="8354"/>
                </a:cubicBezTo>
                <a:cubicBezTo>
                  <a:pt x="50769" y="8354"/>
                  <a:pt x="50747" y="8360"/>
                  <a:pt x="50725" y="8371"/>
                </a:cubicBezTo>
                <a:cubicBezTo>
                  <a:pt x="49955" y="8689"/>
                  <a:pt x="49266" y="9167"/>
                  <a:pt x="48708" y="9777"/>
                </a:cubicBezTo>
                <a:cubicBezTo>
                  <a:pt x="48586" y="9899"/>
                  <a:pt x="48699" y="10068"/>
                  <a:pt x="48829" y="10068"/>
                </a:cubicBezTo>
                <a:cubicBezTo>
                  <a:pt x="48869" y="10068"/>
                  <a:pt x="48910" y="10053"/>
                  <a:pt x="48947" y="10016"/>
                </a:cubicBezTo>
                <a:cubicBezTo>
                  <a:pt x="49451" y="9432"/>
                  <a:pt x="50088" y="8981"/>
                  <a:pt x="50804" y="8689"/>
                </a:cubicBezTo>
                <a:cubicBezTo>
                  <a:pt x="50831" y="8689"/>
                  <a:pt x="50857" y="8663"/>
                  <a:pt x="50884" y="8663"/>
                </a:cubicBezTo>
                <a:cubicBezTo>
                  <a:pt x="50857" y="9698"/>
                  <a:pt x="50964" y="10732"/>
                  <a:pt x="51202" y="11767"/>
                </a:cubicBezTo>
                <a:cubicBezTo>
                  <a:pt x="51223" y="11839"/>
                  <a:pt x="51283" y="11871"/>
                  <a:pt x="51348" y="11871"/>
                </a:cubicBezTo>
                <a:cubicBezTo>
                  <a:pt x="51450" y="11871"/>
                  <a:pt x="51563" y="11791"/>
                  <a:pt x="51547" y="11661"/>
                </a:cubicBezTo>
                <a:cubicBezTo>
                  <a:pt x="51096" y="9751"/>
                  <a:pt x="51096" y="7734"/>
                  <a:pt x="51574" y="5824"/>
                </a:cubicBezTo>
                <a:cubicBezTo>
                  <a:pt x="51733" y="5983"/>
                  <a:pt x="51919" y="6143"/>
                  <a:pt x="52051" y="6302"/>
                </a:cubicBezTo>
                <a:cubicBezTo>
                  <a:pt x="51494" y="7628"/>
                  <a:pt x="51786" y="9485"/>
                  <a:pt x="52157" y="10812"/>
                </a:cubicBezTo>
                <a:cubicBezTo>
                  <a:pt x="52608" y="12404"/>
                  <a:pt x="53431" y="13863"/>
                  <a:pt x="54572" y="15057"/>
                </a:cubicBezTo>
                <a:cubicBezTo>
                  <a:pt x="54604" y="15089"/>
                  <a:pt x="54647" y="15112"/>
                  <a:pt x="54688" y="15112"/>
                </a:cubicBezTo>
                <a:cubicBezTo>
                  <a:pt x="54713" y="15112"/>
                  <a:pt x="54737" y="15103"/>
                  <a:pt x="54757" y="15083"/>
                </a:cubicBezTo>
                <a:lnTo>
                  <a:pt x="54757" y="15083"/>
                </a:lnTo>
                <a:cubicBezTo>
                  <a:pt x="54651" y="15561"/>
                  <a:pt x="54572" y="16038"/>
                  <a:pt x="54545" y="16516"/>
                </a:cubicBezTo>
                <a:cubicBezTo>
                  <a:pt x="54512" y="16505"/>
                  <a:pt x="54484" y="16498"/>
                  <a:pt x="54458" y="16498"/>
                </a:cubicBezTo>
                <a:cubicBezTo>
                  <a:pt x="54421" y="16498"/>
                  <a:pt x="54390" y="16511"/>
                  <a:pt x="54359" y="16542"/>
                </a:cubicBezTo>
                <a:cubicBezTo>
                  <a:pt x="53431" y="17577"/>
                  <a:pt x="52688" y="18744"/>
                  <a:pt x="52157" y="20018"/>
                </a:cubicBezTo>
                <a:cubicBezTo>
                  <a:pt x="52131" y="20124"/>
                  <a:pt x="52184" y="20230"/>
                  <a:pt x="52263" y="20256"/>
                </a:cubicBezTo>
                <a:cubicBezTo>
                  <a:pt x="51706" y="20575"/>
                  <a:pt x="51149" y="20893"/>
                  <a:pt x="50566" y="21211"/>
                </a:cubicBezTo>
                <a:cubicBezTo>
                  <a:pt x="50778" y="19858"/>
                  <a:pt x="51308" y="18558"/>
                  <a:pt x="52131" y="17471"/>
                </a:cubicBezTo>
                <a:cubicBezTo>
                  <a:pt x="52222" y="17344"/>
                  <a:pt x="52113" y="17229"/>
                  <a:pt x="51993" y="17229"/>
                </a:cubicBezTo>
                <a:cubicBezTo>
                  <a:pt x="51938" y="17229"/>
                  <a:pt x="51881" y="17253"/>
                  <a:pt x="51839" y="17312"/>
                </a:cubicBezTo>
                <a:cubicBezTo>
                  <a:pt x="50990" y="18452"/>
                  <a:pt x="50433" y="19805"/>
                  <a:pt x="50247" y="21211"/>
                </a:cubicBezTo>
                <a:cubicBezTo>
                  <a:pt x="50221" y="21264"/>
                  <a:pt x="50247" y="21318"/>
                  <a:pt x="50300" y="21371"/>
                </a:cubicBezTo>
                <a:cubicBezTo>
                  <a:pt x="49876" y="21609"/>
                  <a:pt x="49425" y="21848"/>
                  <a:pt x="48947" y="22087"/>
                </a:cubicBezTo>
                <a:cubicBezTo>
                  <a:pt x="49000" y="20177"/>
                  <a:pt x="49664" y="18320"/>
                  <a:pt x="50831" y="16807"/>
                </a:cubicBezTo>
                <a:cubicBezTo>
                  <a:pt x="50929" y="16689"/>
                  <a:pt x="50823" y="16528"/>
                  <a:pt x="50708" y="16528"/>
                </a:cubicBezTo>
                <a:cubicBezTo>
                  <a:pt x="50668" y="16528"/>
                  <a:pt x="50626" y="16547"/>
                  <a:pt x="50592" y="16595"/>
                </a:cubicBezTo>
                <a:cubicBezTo>
                  <a:pt x="49319" y="18214"/>
                  <a:pt x="48629" y="20203"/>
                  <a:pt x="48602" y="22246"/>
                </a:cubicBezTo>
                <a:lnTo>
                  <a:pt x="48602" y="22273"/>
                </a:lnTo>
                <a:cubicBezTo>
                  <a:pt x="48264" y="22429"/>
                  <a:pt x="47951" y="22585"/>
                  <a:pt x="47614" y="22766"/>
                </a:cubicBezTo>
                <a:lnTo>
                  <a:pt x="47614" y="22766"/>
                </a:lnTo>
                <a:cubicBezTo>
                  <a:pt x="47616" y="22759"/>
                  <a:pt x="47609" y="22750"/>
                  <a:pt x="47594" y="22750"/>
                </a:cubicBezTo>
                <a:cubicBezTo>
                  <a:pt x="47541" y="22060"/>
                  <a:pt x="47594" y="21371"/>
                  <a:pt x="47753" y="20707"/>
                </a:cubicBezTo>
                <a:cubicBezTo>
                  <a:pt x="47785" y="20582"/>
                  <a:pt x="47677" y="20503"/>
                  <a:pt x="47573" y="20503"/>
                </a:cubicBezTo>
                <a:cubicBezTo>
                  <a:pt x="47501" y="20503"/>
                  <a:pt x="47430" y="20541"/>
                  <a:pt x="47409" y="20628"/>
                </a:cubicBezTo>
                <a:cubicBezTo>
                  <a:pt x="47382" y="20734"/>
                  <a:pt x="47382" y="20840"/>
                  <a:pt x="47355" y="20946"/>
                </a:cubicBezTo>
                <a:cubicBezTo>
                  <a:pt x="47329" y="20946"/>
                  <a:pt x="47302" y="20973"/>
                  <a:pt x="47249" y="20973"/>
                </a:cubicBezTo>
                <a:cubicBezTo>
                  <a:pt x="45923" y="21662"/>
                  <a:pt x="44862" y="22777"/>
                  <a:pt x="44305" y="24183"/>
                </a:cubicBezTo>
                <a:cubicBezTo>
                  <a:pt x="44278" y="24236"/>
                  <a:pt x="44305" y="24342"/>
                  <a:pt x="44358" y="24368"/>
                </a:cubicBezTo>
                <a:cubicBezTo>
                  <a:pt x="43509" y="24793"/>
                  <a:pt x="42633" y="25191"/>
                  <a:pt x="41731" y="25589"/>
                </a:cubicBezTo>
                <a:cubicBezTo>
                  <a:pt x="41439" y="23891"/>
                  <a:pt x="41811" y="22166"/>
                  <a:pt x="42792" y="20787"/>
                </a:cubicBezTo>
                <a:cubicBezTo>
                  <a:pt x="42886" y="20674"/>
                  <a:pt x="42768" y="20562"/>
                  <a:pt x="42643" y="20562"/>
                </a:cubicBezTo>
                <a:cubicBezTo>
                  <a:pt x="42592" y="20562"/>
                  <a:pt x="42539" y="20581"/>
                  <a:pt x="42501" y="20628"/>
                </a:cubicBezTo>
                <a:cubicBezTo>
                  <a:pt x="41492" y="22113"/>
                  <a:pt x="41121" y="23917"/>
                  <a:pt x="41466" y="25668"/>
                </a:cubicBezTo>
                <a:lnTo>
                  <a:pt x="40590" y="26066"/>
                </a:lnTo>
                <a:cubicBezTo>
                  <a:pt x="40617" y="26013"/>
                  <a:pt x="40644" y="25960"/>
                  <a:pt x="40617" y="25907"/>
                </a:cubicBezTo>
                <a:cubicBezTo>
                  <a:pt x="40325" y="24236"/>
                  <a:pt x="40590" y="22485"/>
                  <a:pt x="41360" y="20973"/>
                </a:cubicBezTo>
                <a:cubicBezTo>
                  <a:pt x="41431" y="20831"/>
                  <a:pt x="41324" y="20713"/>
                  <a:pt x="41214" y="20713"/>
                </a:cubicBezTo>
                <a:cubicBezTo>
                  <a:pt x="41159" y="20713"/>
                  <a:pt x="41103" y="20743"/>
                  <a:pt x="41068" y="20813"/>
                </a:cubicBezTo>
                <a:cubicBezTo>
                  <a:pt x="40670" y="21583"/>
                  <a:pt x="40405" y="22405"/>
                  <a:pt x="40272" y="23254"/>
                </a:cubicBezTo>
                <a:cubicBezTo>
                  <a:pt x="40272" y="23254"/>
                  <a:pt x="40246" y="23254"/>
                  <a:pt x="40219" y="23228"/>
                </a:cubicBezTo>
                <a:cubicBezTo>
                  <a:pt x="39618" y="23112"/>
                  <a:pt x="39018" y="23037"/>
                  <a:pt x="38399" y="23037"/>
                </a:cubicBezTo>
                <a:cubicBezTo>
                  <a:pt x="38308" y="23037"/>
                  <a:pt x="38216" y="23039"/>
                  <a:pt x="38123" y="23042"/>
                </a:cubicBezTo>
                <a:cubicBezTo>
                  <a:pt x="38256" y="22671"/>
                  <a:pt x="38521" y="22326"/>
                  <a:pt x="38839" y="22113"/>
                </a:cubicBezTo>
                <a:cubicBezTo>
                  <a:pt x="38995" y="22002"/>
                  <a:pt x="38889" y="21797"/>
                  <a:pt x="38757" y="21797"/>
                </a:cubicBezTo>
                <a:cubicBezTo>
                  <a:pt x="38732" y="21797"/>
                  <a:pt x="38706" y="21805"/>
                  <a:pt x="38680" y="21822"/>
                </a:cubicBezTo>
                <a:cubicBezTo>
                  <a:pt x="38256" y="22113"/>
                  <a:pt x="37937" y="22538"/>
                  <a:pt x="37778" y="23015"/>
                </a:cubicBezTo>
                <a:cubicBezTo>
                  <a:pt x="37778" y="23042"/>
                  <a:pt x="37778" y="23042"/>
                  <a:pt x="37778" y="23068"/>
                </a:cubicBezTo>
                <a:cubicBezTo>
                  <a:pt x="37407" y="23095"/>
                  <a:pt x="37035" y="23122"/>
                  <a:pt x="36664" y="23201"/>
                </a:cubicBezTo>
                <a:cubicBezTo>
                  <a:pt x="36770" y="22485"/>
                  <a:pt x="37089" y="21795"/>
                  <a:pt x="37540" y="21238"/>
                </a:cubicBezTo>
                <a:cubicBezTo>
                  <a:pt x="37641" y="21116"/>
                  <a:pt x="37524" y="20947"/>
                  <a:pt x="37404" y="20947"/>
                </a:cubicBezTo>
                <a:cubicBezTo>
                  <a:pt x="37368" y="20947"/>
                  <a:pt x="37332" y="20962"/>
                  <a:pt x="37301" y="20999"/>
                </a:cubicBezTo>
                <a:cubicBezTo>
                  <a:pt x="36770" y="21662"/>
                  <a:pt x="36425" y="22432"/>
                  <a:pt x="36346" y="23281"/>
                </a:cubicBezTo>
                <a:cubicBezTo>
                  <a:pt x="35974" y="23360"/>
                  <a:pt x="35629" y="23440"/>
                  <a:pt x="35285" y="23573"/>
                </a:cubicBezTo>
                <a:cubicBezTo>
                  <a:pt x="35285" y="23546"/>
                  <a:pt x="35285" y="23546"/>
                  <a:pt x="35285" y="23519"/>
                </a:cubicBezTo>
                <a:cubicBezTo>
                  <a:pt x="35099" y="22777"/>
                  <a:pt x="35099" y="22007"/>
                  <a:pt x="35285" y="21264"/>
                </a:cubicBezTo>
                <a:cubicBezTo>
                  <a:pt x="35316" y="21139"/>
                  <a:pt x="35208" y="21060"/>
                  <a:pt x="35104" y="21060"/>
                </a:cubicBezTo>
                <a:cubicBezTo>
                  <a:pt x="35032" y="21060"/>
                  <a:pt x="34961" y="21098"/>
                  <a:pt x="34940" y="21185"/>
                </a:cubicBezTo>
                <a:cubicBezTo>
                  <a:pt x="34754" y="21981"/>
                  <a:pt x="34754" y="22803"/>
                  <a:pt x="34940" y="23599"/>
                </a:cubicBezTo>
                <a:cubicBezTo>
                  <a:pt x="34940" y="23626"/>
                  <a:pt x="34966" y="23652"/>
                  <a:pt x="34993" y="23679"/>
                </a:cubicBezTo>
                <a:cubicBezTo>
                  <a:pt x="34223" y="23970"/>
                  <a:pt x="33507" y="24395"/>
                  <a:pt x="32844" y="24872"/>
                </a:cubicBezTo>
                <a:cubicBezTo>
                  <a:pt x="32713" y="24982"/>
                  <a:pt x="32797" y="25198"/>
                  <a:pt x="32934" y="25198"/>
                </a:cubicBezTo>
                <a:cubicBezTo>
                  <a:pt x="32964" y="25198"/>
                  <a:pt x="32996" y="25188"/>
                  <a:pt x="33030" y="25164"/>
                </a:cubicBezTo>
                <a:cubicBezTo>
                  <a:pt x="34557" y="23998"/>
                  <a:pt x="36420" y="23381"/>
                  <a:pt x="38318" y="23381"/>
                </a:cubicBezTo>
                <a:cubicBezTo>
                  <a:pt x="38925" y="23381"/>
                  <a:pt x="39535" y="23444"/>
                  <a:pt x="40139" y="23573"/>
                </a:cubicBezTo>
                <a:lnTo>
                  <a:pt x="40246" y="23573"/>
                </a:lnTo>
                <a:cubicBezTo>
                  <a:pt x="40192" y="24077"/>
                  <a:pt x="40166" y="24607"/>
                  <a:pt x="40192" y="25111"/>
                </a:cubicBezTo>
                <a:lnTo>
                  <a:pt x="40139" y="25085"/>
                </a:lnTo>
                <a:cubicBezTo>
                  <a:pt x="39629" y="24924"/>
                  <a:pt x="39094" y="24844"/>
                  <a:pt x="38557" y="24844"/>
                </a:cubicBezTo>
                <a:cubicBezTo>
                  <a:pt x="38118" y="24844"/>
                  <a:pt x="37677" y="24898"/>
                  <a:pt x="37248" y="25005"/>
                </a:cubicBezTo>
                <a:cubicBezTo>
                  <a:pt x="37027" y="25079"/>
                  <a:pt x="37101" y="25356"/>
                  <a:pt x="37281" y="25356"/>
                </a:cubicBezTo>
                <a:cubicBezTo>
                  <a:pt x="37296" y="25356"/>
                  <a:pt x="37311" y="25354"/>
                  <a:pt x="37327" y="25350"/>
                </a:cubicBezTo>
                <a:cubicBezTo>
                  <a:pt x="37743" y="25240"/>
                  <a:pt x="38170" y="25186"/>
                  <a:pt x="38595" y="25186"/>
                </a:cubicBezTo>
                <a:cubicBezTo>
                  <a:pt x="39092" y="25186"/>
                  <a:pt x="39588" y="25260"/>
                  <a:pt x="40060" y="25403"/>
                </a:cubicBezTo>
                <a:cubicBezTo>
                  <a:pt x="40082" y="25414"/>
                  <a:pt x="40108" y="25420"/>
                  <a:pt x="40134" y="25420"/>
                </a:cubicBezTo>
                <a:cubicBezTo>
                  <a:pt x="40170" y="25420"/>
                  <a:pt x="40203" y="25408"/>
                  <a:pt x="40219" y="25377"/>
                </a:cubicBezTo>
                <a:cubicBezTo>
                  <a:pt x="40246" y="25589"/>
                  <a:pt x="40272" y="25828"/>
                  <a:pt x="40299" y="26040"/>
                </a:cubicBezTo>
                <a:cubicBezTo>
                  <a:pt x="40325" y="26119"/>
                  <a:pt x="40378" y="26172"/>
                  <a:pt x="40431" y="26172"/>
                </a:cubicBezTo>
                <a:lnTo>
                  <a:pt x="40272" y="26225"/>
                </a:lnTo>
                <a:cubicBezTo>
                  <a:pt x="39821" y="26438"/>
                  <a:pt x="39370" y="26623"/>
                  <a:pt x="38919" y="26809"/>
                </a:cubicBezTo>
                <a:cubicBezTo>
                  <a:pt x="39025" y="26730"/>
                  <a:pt x="39052" y="26517"/>
                  <a:pt x="38893" y="26517"/>
                </a:cubicBezTo>
                <a:cubicBezTo>
                  <a:pt x="38674" y="26490"/>
                  <a:pt x="38455" y="26476"/>
                  <a:pt x="38238" y="26476"/>
                </a:cubicBezTo>
                <a:cubicBezTo>
                  <a:pt x="36800" y="26476"/>
                  <a:pt x="35434" y="27079"/>
                  <a:pt x="34489" y="28162"/>
                </a:cubicBezTo>
                <a:cubicBezTo>
                  <a:pt x="34383" y="28268"/>
                  <a:pt x="34462" y="28454"/>
                  <a:pt x="34621" y="28454"/>
                </a:cubicBezTo>
                <a:cubicBezTo>
                  <a:pt x="33905" y="28693"/>
                  <a:pt x="33215" y="28958"/>
                  <a:pt x="32525" y="29170"/>
                </a:cubicBezTo>
                <a:cubicBezTo>
                  <a:pt x="32738" y="28083"/>
                  <a:pt x="33348" y="27101"/>
                  <a:pt x="34223" y="26385"/>
                </a:cubicBezTo>
                <a:cubicBezTo>
                  <a:pt x="34347" y="26282"/>
                  <a:pt x="34230" y="26130"/>
                  <a:pt x="34098" y="26130"/>
                </a:cubicBezTo>
                <a:cubicBezTo>
                  <a:pt x="34059" y="26130"/>
                  <a:pt x="34020" y="26143"/>
                  <a:pt x="33985" y="26172"/>
                </a:cubicBezTo>
                <a:cubicBezTo>
                  <a:pt x="33003" y="26942"/>
                  <a:pt x="32366" y="28029"/>
                  <a:pt x="32181" y="29250"/>
                </a:cubicBezTo>
                <a:cubicBezTo>
                  <a:pt x="32181" y="29250"/>
                  <a:pt x="32181" y="29276"/>
                  <a:pt x="32181" y="29303"/>
                </a:cubicBezTo>
                <a:cubicBezTo>
                  <a:pt x="31730" y="29462"/>
                  <a:pt x="31279" y="29595"/>
                  <a:pt x="30828" y="29754"/>
                </a:cubicBezTo>
                <a:cubicBezTo>
                  <a:pt x="30828" y="29727"/>
                  <a:pt x="30828" y="29727"/>
                  <a:pt x="30828" y="29701"/>
                </a:cubicBezTo>
                <a:cubicBezTo>
                  <a:pt x="30801" y="28878"/>
                  <a:pt x="30987" y="28056"/>
                  <a:pt x="31332" y="27287"/>
                </a:cubicBezTo>
                <a:cubicBezTo>
                  <a:pt x="31404" y="27159"/>
                  <a:pt x="31290" y="27045"/>
                  <a:pt x="31177" y="27045"/>
                </a:cubicBezTo>
                <a:cubicBezTo>
                  <a:pt x="31125" y="27045"/>
                  <a:pt x="31073" y="27069"/>
                  <a:pt x="31040" y="27127"/>
                </a:cubicBezTo>
                <a:cubicBezTo>
                  <a:pt x="30960" y="27340"/>
                  <a:pt x="30907" y="27419"/>
                  <a:pt x="30854" y="27578"/>
                </a:cubicBezTo>
                <a:cubicBezTo>
                  <a:pt x="30333" y="27394"/>
                  <a:pt x="29780" y="27305"/>
                  <a:pt x="29223" y="27305"/>
                </a:cubicBezTo>
                <a:cubicBezTo>
                  <a:pt x="28900" y="27305"/>
                  <a:pt x="28575" y="27334"/>
                  <a:pt x="28254" y="27393"/>
                </a:cubicBezTo>
                <a:cubicBezTo>
                  <a:pt x="28050" y="27444"/>
                  <a:pt x="28140" y="27739"/>
                  <a:pt x="28335" y="27739"/>
                </a:cubicBezTo>
                <a:cubicBezTo>
                  <a:pt x="28344" y="27739"/>
                  <a:pt x="28352" y="27739"/>
                  <a:pt x="28360" y="27738"/>
                </a:cubicBezTo>
                <a:cubicBezTo>
                  <a:pt x="28642" y="27681"/>
                  <a:pt x="28928" y="27655"/>
                  <a:pt x="29213" y="27655"/>
                </a:cubicBezTo>
                <a:cubicBezTo>
                  <a:pt x="29732" y="27655"/>
                  <a:pt x="30251" y="27743"/>
                  <a:pt x="30748" y="27897"/>
                </a:cubicBezTo>
                <a:cubicBezTo>
                  <a:pt x="30615" y="28374"/>
                  <a:pt x="30509" y="28825"/>
                  <a:pt x="30509" y="29303"/>
                </a:cubicBezTo>
                <a:cubicBezTo>
                  <a:pt x="29687" y="29077"/>
                  <a:pt x="28851" y="28965"/>
                  <a:pt x="28015" y="28965"/>
                </a:cubicBezTo>
                <a:cubicBezTo>
                  <a:pt x="27180" y="28965"/>
                  <a:pt x="26344" y="29077"/>
                  <a:pt x="25522" y="29303"/>
                </a:cubicBezTo>
                <a:cubicBezTo>
                  <a:pt x="25331" y="29351"/>
                  <a:pt x="25376" y="29633"/>
                  <a:pt x="25540" y="29633"/>
                </a:cubicBezTo>
                <a:cubicBezTo>
                  <a:pt x="25559" y="29633"/>
                  <a:pt x="25579" y="29629"/>
                  <a:pt x="25601" y="29621"/>
                </a:cubicBezTo>
                <a:cubicBezTo>
                  <a:pt x="26374" y="29419"/>
                  <a:pt x="27158" y="29319"/>
                  <a:pt x="27940" y="29319"/>
                </a:cubicBezTo>
                <a:cubicBezTo>
                  <a:pt x="28797" y="29319"/>
                  <a:pt x="29651" y="29439"/>
                  <a:pt x="30483" y="29674"/>
                </a:cubicBezTo>
                <a:cubicBezTo>
                  <a:pt x="30483" y="29701"/>
                  <a:pt x="30483" y="29727"/>
                  <a:pt x="30483" y="29727"/>
                </a:cubicBezTo>
                <a:cubicBezTo>
                  <a:pt x="30483" y="29780"/>
                  <a:pt x="30509" y="29833"/>
                  <a:pt x="30536" y="29860"/>
                </a:cubicBezTo>
                <a:cubicBezTo>
                  <a:pt x="29634" y="30152"/>
                  <a:pt x="28732" y="30417"/>
                  <a:pt x="27883" y="30656"/>
                </a:cubicBezTo>
                <a:cubicBezTo>
                  <a:pt x="27909" y="30550"/>
                  <a:pt x="27830" y="30444"/>
                  <a:pt x="27724" y="30417"/>
                </a:cubicBezTo>
                <a:cubicBezTo>
                  <a:pt x="27580" y="30411"/>
                  <a:pt x="27437" y="30408"/>
                  <a:pt x="27293" y="30408"/>
                </a:cubicBezTo>
                <a:cubicBezTo>
                  <a:pt x="25528" y="30408"/>
                  <a:pt x="23780" y="30860"/>
                  <a:pt x="22259" y="31744"/>
                </a:cubicBezTo>
                <a:cubicBezTo>
                  <a:pt x="22152" y="31823"/>
                  <a:pt x="22152" y="31956"/>
                  <a:pt x="22232" y="32009"/>
                </a:cubicBezTo>
                <a:lnTo>
                  <a:pt x="21595" y="32142"/>
                </a:lnTo>
                <a:cubicBezTo>
                  <a:pt x="21357" y="31823"/>
                  <a:pt x="21144" y="31505"/>
                  <a:pt x="20932" y="31187"/>
                </a:cubicBezTo>
                <a:cubicBezTo>
                  <a:pt x="21595" y="30576"/>
                  <a:pt x="22444" y="30178"/>
                  <a:pt x="23320" y="30099"/>
                </a:cubicBezTo>
                <a:cubicBezTo>
                  <a:pt x="23532" y="30072"/>
                  <a:pt x="23532" y="29754"/>
                  <a:pt x="23320" y="29754"/>
                </a:cubicBezTo>
                <a:cubicBezTo>
                  <a:pt x="22365" y="29860"/>
                  <a:pt x="21463" y="30258"/>
                  <a:pt x="20773" y="30921"/>
                </a:cubicBezTo>
                <a:cubicBezTo>
                  <a:pt x="20561" y="30603"/>
                  <a:pt x="20375" y="30284"/>
                  <a:pt x="20216" y="29966"/>
                </a:cubicBezTo>
                <a:cubicBezTo>
                  <a:pt x="20242" y="29966"/>
                  <a:pt x="20295" y="29940"/>
                  <a:pt x="20322" y="29913"/>
                </a:cubicBezTo>
                <a:cubicBezTo>
                  <a:pt x="22073" y="28427"/>
                  <a:pt x="24381" y="28083"/>
                  <a:pt x="26583" y="27764"/>
                </a:cubicBezTo>
                <a:cubicBezTo>
                  <a:pt x="26787" y="27739"/>
                  <a:pt x="26770" y="27418"/>
                  <a:pt x="26603" y="27418"/>
                </a:cubicBezTo>
                <a:cubicBezTo>
                  <a:pt x="26596" y="27418"/>
                  <a:pt x="26590" y="27418"/>
                  <a:pt x="26583" y="27419"/>
                </a:cubicBezTo>
                <a:cubicBezTo>
                  <a:pt x="24275" y="27764"/>
                  <a:pt x="21914" y="28136"/>
                  <a:pt x="20083" y="29701"/>
                </a:cubicBezTo>
                <a:cubicBezTo>
                  <a:pt x="19950" y="29462"/>
                  <a:pt x="19844" y="29223"/>
                  <a:pt x="19712" y="28958"/>
                </a:cubicBezTo>
                <a:lnTo>
                  <a:pt x="19712" y="28958"/>
                </a:lnTo>
                <a:cubicBezTo>
                  <a:pt x="19727" y="28966"/>
                  <a:pt x="19743" y="28969"/>
                  <a:pt x="19758" y="28969"/>
                </a:cubicBezTo>
                <a:cubicBezTo>
                  <a:pt x="19794" y="28969"/>
                  <a:pt x="19826" y="28950"/>
                  <a:pt x="19844" y="28931"/>
                </a:cubicBezTo>
                <a:cubicBezTo>
                  <a:pt x="20508" y="28215"/>
                  <a:pt x="21303" y="27711"/>
                  <a:pt x="22232" y="27419"/>
                </a:cubicBezTo>
                <a:cubicBezTo>
                  <a:pt x="22422" y="27372"/>
                  <a:pt x="22378" y="27089"/>
                  <a:pt x="22194" y="27089"/>
                </a:cubicBezTo>
                <a:cubicBezTo>
                  <a:pt x="22173" y="27089"/>
                  <a:pt x="22150" y="27093"/>
                  <a:pt x="22126" y="27101"/>
                </a:cubicBezTo>
                <a:cubicBezTo>
                  <a:pt x="21171" y="27393"/>
                  <a:pt x="20295" y="27923"/>
                  <a:pt x="19606" y="28693"/>
                </a:cubicBezTo>
                <a:lnTo>
                  <a:pt x="19606" y="28719"/>
                </a:lnTo>
                <a:cubicBezTo>
                  <a:pt x="19526" y="28534"/>
                  <a:pt x="19446" y="28374"/>
                  <a:pt x="19367" y="28189"/>
                </a:cubicBezTo>
                <a:cubicBezTo>
                  <a:pt x="15042" y="18001"/>
                  <a:pt x="19791" y="6249"/>
                  <a:pt x="29979" y="1898"/>
                </a:cubicBezTo>
                <a:cubicBezTo>
                  <a:pt x="32480" y="831"/>
                  <a:pt x="35136" y="304"/>
                  <a:pt x="37783" y="304"/>
                </a:cubicBezTo>
                <a:close/>
                <a:moveTo>
                  <a:pt x="17775" y="24024"/>
                </a:moveTo>
                <a:cubicBezTo>
                  <a:pt x="18306" y="26942"/>
                  <a:pt x="19473" y="29727"/>
                  <a:pt x="21224" y="32142"/>
                </a:cubicBezTo>
                <a:cubicBezTo>
                  <a:pt x="19519" y="32424"/>
                  <a:pt x="18001" y="32570"/>
                  <a:pt x="16723" y="32570"/>
                </a:cubicBezTo>
                <a:cubicBezTo>
                  <a:pt x="14401" y="32570"/>
                  <a:pt x="12870" y="32090"/>
                  <a:pt x="12443" y="31080"/>
                </a:cubicBezTo>
                <a:cubicBezTo>
                  <a:pt x="11779" y="29489"/>
                  <a:pt x="13849" y="26915"/>
                  <a:pt x="17775" y="24024"/>
                </a:cubicBezTo>
                <a:close/>
                <a:moveTo>
                  <a:pt x="32234" y="32593"/>
                </a:moveTo>
                <a:cubicBezTo>
                  <a:pt x="32234" y="32593"/>
                  <a:pt x="32234" y="32619"/>
                  <a:pt x="32260" y="32619"/>
                </a:cubicBezTo>
                <a:cubicBezTo>
                  <a:pt x="32738" y="33044"/>
                  <a:pt x="33136" y="33574"/>
                  <a:pt x="33454" y="34131"/>
                </a:cubicBezTo>
                <a:cubicBezTo>
                  <a:pt x="33109" y="34184"/>
                  <a:pt x="32817" y="34264"/>
                  <a:pt x="32499" y="34344"/>
                </a:cubicBezTo>
                <a:cubicBezTo>
                  <a:pt x="32552" y="34290"/>
                  <a:pt x="32579" y="34211"/>
                  <a:pt x="32525" y="34158"/>
                </a:cubicBezTo>
                <a:cubicBezTo>
                  <a:pt x="32207" y="33680"/>
                  <a:pt x="31836" y="33256"/>
                  <a:pt x="31385" y="32911"/>
                </a:cubicBezTo>
                <a:lnTo>
                  <a:pt x="32234" y="32593"/>
                </a:lnTo>
                <a:close/>
                <a:moveTo>
                  <a:pt x="41333" y="28985"/>
                </a:moveTo>
                <a:cubicBezTo>
                  <a:pt x="41519" y="29250"/>
                  <a:pt x="41705" y="29489"/>
                  <a:pt x="41943" y="29727"/>
                </a:cubicBezTo>
                <a:cubicBezTo>
                  <a:pt x="41784" y="29833"/>
                  <a:pt x="41652" y="29966"/>
                  <a:pt x="41546" y="30072"/>
                </a:cubicBezTo>
                <a:cubicBezTo>
                  <a:pt x="41360" y="30258"/>
                  <a:pt x="41174" y="30444"/>
                  <a:pt x="41015" y="30629"/>
                </a:cubicBezTo>
                <a:cubicBezTo>
                  <a:pt x="40873" y="30771"/>
                  <a:pt x="40994" y="30913"/>
                  <a:pt x="41130" y="30913"/>
                </a:cubicBezTo>
                <a:cubicBezTo>
                  <a:pt x="41173" y="30913"/>
                  <a:pt x="41216" y="30899"/>
                  <a:pt x="41254" y="30868"/>
                </a:cubicBezTo>
                <a:cubicBezTo>
                  <a:pt x="41386" y="30709"/>
                  <a:pt x="41546" y="30523"/>
                  <a:pt x="41705" y="30364"/>
                </a:cubicBezTo>
                <a:lnTo>
                  <a:pt x="41943" y="30152"/>
                </a:lnTo>
                <a:cubicBezTo>
                  <a:pt x="41970" y="30152"/>
                  <a:pt x="42050" y="30046"/>
                  <a:pt x="42129" y="29993"/>
                </a:cubicBezTo>
                <a:cubicBezTo>
                  <a:pt x="42156" y="29993"/>
                  <a:pt x="42182" y="30019"/>
                  <a:pt x="42209" y="30019"/>
                </a:cubicBezTo>
                <a:cubicBezTo>
                  <a:pt x="42394" y="30205"/>
                  <a:pt x="42607" y="30364"/>
                  <a:pt x="42819" y="30523"/>
                </a:cubicBezTo>
                <a:cubicBezTo>
                  <a:pt x="41519" y="31558"/>
                  <a:pt x="40537" y="32911"/>
                  <a:pt x="40033" y="34476"/>
                </a:cubicBezTo>
                <a:cubicBezTo>
                  <a:pt x="39821" y="34397"/>
                  <a:pt x="39609" y="34290"/>
                  <a:pt x="39397" y="34211"/>
                </a:cubicBezTo>
                <a:cubicBezTo>
                  <a:pt x="39397" y="34211"/>
                  <a:pt x="39397" y="34184"/>
                  <a:pt x="39397" y="34158"/>
                </a:cubicBezTo>
                <a:cubicBezTo>
                  <a:pt x="39423" y="33946"/>
                  <a:pt x="39450" y="33733"/>
                  <a:pt x="39503" y="33548"/>
                </a:cubicBezTo>
                <a:cubicBezTo>
                  <a:pt x="39529" y="33495"/>
                  <a:pt x="39556" y="33442"/>
                  <a:pt x="39529" y="33388"/>
                </a:cubicBezTo>
                <a:cubicBezTo>
                  <a:pt x="39662" y="32937"/>
                  <a:pt x="39874" y="32540"/>
                  <a:pt x="40166" y="32195"/>
                </a:cubicBezTo>
                <a:cubicBezTo>
                  <a:pt x="40268" y="32072"/>
                  <a:pt x="40151" y="31903"/>
                  <a:pt x="40031" y="31903"/>
                </a:cubicBezTo>
                <a:cubicBezTo>
                  <a:pt x="39995" y="31903"/>
                  <a:pt x="39958" y="31919"/>
                  <a:pt x="39927" y="31956"/>
                </a:cubicBezTo>
                <a:cubicBezTo>
                  <a:pt x="39662" y="32248"/>
                  <a:pt x="39476" y="32593"/>
                  <a:pt x="39317" y="32964"/>
                </a:cubicBezTo>
                <a:cubicBezTo>
                  <a:pt x="38919" y="32062"/>
                  <a:pt x="38707" y="31080"/>
                  <a:pt x="38680" y="30072"/>
                </a:cubicBezTo>
                <a:cubicBezTo>
                  <a:pt x="39149" y="29916"/>
                  <a:pt x="39566" y="29734"/>
                  <a:pt x="40008" y="29552"/>
                </a:cubicBezTo>
                <a:lnTo>
                  <a:pt x="40008" y="29552"/>
                </a:lnTo>
                <a:cubicBezTo>
                  <a:pt x="40062" y="29973"/>
                  <a:pt x="40194" y="30394"/>
                  <a:pt x="40431" y="30789"/>
                </a:cubicBezTo>
                <a:cubicBezTo>
                  <a:pt x="40462" y="30843"/>
                  <a:pt x="40509" y="30865"/>
                  <a:pt x="40557" y="30865"/>
                </a:cubicBezTo>
                <a:cubicBezTo>
                  <a:pt x="40672" y="30865"/>
                  <a:pt x="40790" y="30734"/>
                  <a:pt x="40697" y="30603"/>
                </a:cubicBezTo>
                <a:cubicBezTo>
                  <a:pt x="40484" y="30258"/>
                  <a:pt x="40352" y="29860"/>
                  <a:pt x="40325" y="29436"/>
                </a:cubicBezTo>
                <a:lnTo>
                  <a:pt x="40325" y="29409"/>
                </a:lnTo>
                <a:lnTo>
                  <a:pt x="41333" y="28985"/>
                </a:lnTo>
                <a:close/>
                <a:moveTo>
                  <a:pt x="31013" y="33044"/>
                </a:moveTo>
                <a:cubicBezTo>
                  <a:pt x="31491" y="33388"/>
                  <a:pt x="31915" y="33813"/>
                  <a:pt x="32234" y="34317"/>
                </a:cubicBezTo>
                <a:cubicBezTo>
                  <a:pt x="32260" y="34370"/>
                  <a:pt x="32287" y="34397"/>
                  <a:pt x="32340" y="34397"/>
                </a:cubicBezTo>
                <a:cubicBezTo>
                  <a:pt x="31756" y="34556"/>
                  <a:pt x="31199" y="34768"/>
                  <a:pt x="30668" y="35007"/>
                </a:cubicBezTo>
                <a:cubicBezTo>
                  <a:pt x="30721" y="34980"/>
                  <a:pt x="30748" y="34901"/>
                  <a:pt x="30695" y="34821"/>
                </a:cubicBezTo>
                <a:cubicBezTo>
                  <a:pt x="30377" y="34344"/>
                  <a:pt x="29979" y="33919"/>
                  <a:pt x="29501" y="33574"/>
                </a:cubicBezTo>
                <a:cubicBezTo>
                  <a:pt x="30005" y="33415"/>
                  <a:pt x="30483" y="33229"/>
                  <a:pt x="31013" y="33044"/>
                </a:cubicBezTo>
                <a:close/>
                <a:moveTo>
                  <a:pt x="43084" y="30735"/>
                </a:moveTo>
                <a:cubicBezTo>
                  <a:pt x="43376" y="30921"/>
                  <a:pt x="43668" y="31107"/>
                  <a:pt x="43986" y="31266"/>
                </a:cubicBezTo>
                <a:cubicBezTo>
                  <a:pt x="43907" y="31531"/>
                  <a:pt x="43854" y="31823"/>
                  <a:pt x="43801" y="32089"/>
                </a:cubicBezTo>
                <a:cubicBezTo>
                  <a:pt x="43774" y="32062"/>
                  <a:pt x="43741" y="32049"/>
                  <a:pt x="43708" y="32049"/>
                </a:cubicBezTo>
                <a:cubicBezTo>
                  <a:pt x="43675" y="32049"/>
                  <a:pt x="43641" y="32062"/>
                  <a:pt x="43615" y="32089"/>
                </a:cubicBezTo>
                <a:cubicBezTo>
                  <a:pt x="42474" y="32805"/>
                  <a:pt x="41599" y="33839"/>
                  <a:pt x="41095" y="35086"/>
                </a:cubicBezTo>
                <a:cubicBezTo>
                  <a:pt x="40829" y="34927"/>
                  <a:pt x="40590" y="34768"/>
                  <a:pt x="40325" y="34635"/>
                </a:cubicBezTo>
                <a:cubicBezTo>
                  <a:pt x="40829" y="33097"/>
                  <a:pt x="41784" y="31717"/>
                  <a:pt x="43084" y="30762"/>
                </a:cubicBezTo>
                <a:lnTo>
                  <a:pt x="43084" y="30735"/>
                </a:lnTo>
                <a:close/>
                <a:moveTo>
                  <a:pt x="46931" y="28242"/>
                </a:moveTo>
                <a:lnTo>
                  <a:pt x="46931" y="28242"/>
                </a:lnTo>
                <a:cubicBezTo>
                  <a:pt x="48549" y="28958"/>
                  <a:pt x="49743" y="30391"/>
                  <a:pt x="50168" y="32115"/>
                </a:cubicBezTo>
                <a:cubicBezTo>
                  <a:pt x="50168" y="32142"/>
                  <a:pt x="50194" y="32168"/>
                  <a:pt x="50194" y="32195"/>
                </a:cubicBezTo>
                <a:cubicBezTo>
                  <a:pt x="49690" y="32486"/>
                  <a:pt x="49213" y="32831"/>
                  <a:pt x="48735" y="33176"/>
                </a:cubicBezTo>
                <a:cubicBezTo>
                  <a:pt x="48602" y="33044"/>
                  <a:pt x="48470" y="32937"/>
                  <a:pt x="48311" y="32858"/>
                </a:cubicBezTo>
                <a:cubicBezTo>
                  <a:pt x="48289" y="32848"/>
                  <a:pt x="48267" y="32844"/>
                  <a:pt x="48246" y="32844"/>
                </a:cubicBezTo>
                <a:cubicBezTo>
                  <a:pt x="48092" y="32844"/>
                  <a:pt x="47988" y="33079"/>
                  <a:pt x="48151" y="33150"/>
                </a:cubicBezTo>
                <a:cubicBezTo>
                  <a:pt x="48257" y="33203"/>
                  <a:pt x="48364" y="33282"/>
                  <a:pt x="48470" y="33388"/>
                </a:cubicBezTo>
                <a:lnTo>
                  <a:pt x="48390" y="33415"/>
                </a:lnTo>
                <a:cubicBezTo>
                  <a:pt x="48151" y="33601"/>
                  <a:pt x="47939" y="33786"/>
                  <a:pt x="47727" y="33999"/>
                </a:cubicBezTo>
                <a:cubicBezTo>
                  <a:pt x="47700" y="33972"/>
                  <a:pt x="47674" y="33946"/>
                  <a:pt x="47647" y="33919"/>
                </a:cubicBezTo>
                <a:cubicBezTo>
                  <a:pt x="47170" y="33627"/>
                  <a:pt x="46666" y="33415"/>
                  <a:pt x="46135" y="33256"/>
                </a:cubicBezTo>
                <a:cubicBezTo>
                  <a:pt x="46188" y="32964"/>
                  <a:pt x="46241" y="32699"/>
                  <a:pt x="46294" y="32407"/>
                </a:cubicBezTo>
                <a:cubicBezTo>
                  <a:pt x="46507" y="32407"/>
                  <a:pt x="46719" y="32460"/>
                  <a:pt x="46904" y="32566"/>
                </a:cubicBezTo>
                <a:cubicBezTo>
                  <a:pt x="46932" y="32582"/>
                  <a:pt x="46960" y="32589"/>
                  <a:pt x="46985" y="32589"/>
                </a:cubicBezTo>
                <a:cubicBezTo>
                  <a:pt x="47130" y="32589"/>
                  <a:pt x="47222" y="32364"/>
                  <a:pt x="47064" y="32274"/>
                </a:cubicBezTo>
                <a:cubicBezTo>
                  <a:pt x="46851" y="32142"/>
                  <a:pt x="46613" y="32089"/>
                  <a:pt x="46374" y="32089"/>
                </a:cubicBezTo>
                <a:lnTo>
                  <a:pt x="46427" y="31876"/>
                </a:lnTo>
                <a:cubicBezTo>
                  <a:pt x="46507" y="31611"/>
                  <a:pt x="46560" y="31319"/>
                  <a:pt x="46639" y="31054"/>
                </a:cubicBezTo>
                <a:cubicBezTo>
                  <a:pt x="46666" y="31080"/>
                  <a:pt x="46692" y="31080"/>
                  <a:pt x="46692" y="31080"/>
                </a:cubicBezTo>
                <a:cubicBezTo>
                  <a:pt x="47647" y="31346"/>
                  <a:pt x="48496" y="31850"/>
                  <a:pt x="49159" y="32566"/>
                </a:cubicBezTo>
                <a:cubicBezTo>
                  <a:pt x="49195" y="32595"/>
                  <a:pt x="49233" y="32608"/>
                  <a:pt x="49271" y="32608"/>
                </a:cubicBezTo>
                <a:cubicBezTo>
                  <a:pt x="49405" y="32608"/>
                  <a:pt x="49522" y="32451"/>
                  <a:pt x="49398" y="32327"/>
                </a:cubicBezTo>
                <a:cubicBezTo>
                  <a:pt x="48682" y="31584"/>
                  <a:pt x="47780" y="31027"/>
                  <a:pt x="46772" y="30762"/>
                </a:cubicBezTo>
                <a:lnTo>
                  <a:pt x="46745" y="30762"/>
                </a:lnTo>
                <a:cubicBezTo>
                  <a:pt x="46851" y="30444"/>
                  <a:pt x="46984" y="30152"/>
                  <a:pt x="47117" y="29860"/>
                </a:cubicBezTo>
                <a:lnTo>
                  <a:pt x="48019" y="30205"/>
                </a:lnTo>
                <a:cubicBezTo>
                  <a:pt x="48033" y="30209"/>
                  <a:pt x="48046" y="30211"/>
                  <a:pt x="48059" y="30211"/>
                </a:cubicBezTo>
                <a:cubicBezTo>
                  <a:pt x="48215" y="30211"/>
                  <a:pt x="48270" y="29934"/>
                  <a:pt x="48098" y="29860"/>
                </a:cubicBezTo>
                <a:lnTo>
                  <a:pt x="47302" y="29568"/>
                </a:lnTo>
                <a:cubicBezTo>
                  <a:pt x="47435" y="29329"/>
                  <a:pt x="47568" y="29144"/>
                  <a:pt x="47727" y="28931"/>
                </a:cubicBezTo>
                <a:cubicBezTo>
                  <a:pt x="47829" y="28809"/>
                  <a:pt x="47727" y="28640"/>
                  <a:pt x="47603" y="28640"/>
                </a:cubicBezTo>
                <a:cubicBezTo>
                  <a:pt x="47565" y="28640"/>
                  <a:pt x="47525" y="28656"/>
                  <a:pt x="47488" y="28693"/>
                </a:cubicBezTo>
                <a:cubicBezTo>
                  <a:pt x="46692" y="29674"/>
                  <a:pt x="46321" y="30842"/>
                  <a:pt x="46056" y="32035"/>
                </a:cubicBezTo>
                <a:cubicBezTo>
                  <a:pt x="46056" y="32089"/>
                  <a:pt x="46029" y="32142"/>
                  <a:pt x="46002" y="32195"/>
                </a:cubicBezTo>
                <a:cubicBezTo>
                  <a:pt x="46002" y="32221"/>
                  <a:pt x="46002" y="32248"/>
                  <a:pt x="46002" y="32274"/>
                </a:cubicBezTo>
                <a:cubicBezTo>
                  <a:pt x="45790" y="33309"/>
                  <a:pt x="45551" y="34370"/>
                  <a:pt x="46029" y="35378"/>
                </a:cubicBezTo>
                <a:lnTo>
                  <a:pt x="46002" y="35378"/>
                </a:lnTo>
                <a:cubicBezTo>
                  <a:pt x="45711" y="35405"/>
                  <a:pt x="45419" y="35431"/>
                  <a:pt x="45127" y="35484"/>
                </a:cubicBezTo>
                <a:cubicBezTo>
                  <a:pt x="44782" y="34211"/>
                  <a:pt x="44968" y="32937"/>
                  <a:pt x="45339" y="31691"/>
                </a:cubicBezTo>
                <a:cubicBezTo>
                  <a:pt x="45684" y="30550"/>
                  <a:pt x="46082" y="29303"/>
                  <a:pt x="46931" y="28454"/>
                </a:cubicBezTo>
                <a:cubicBezTo>
                  <a:pt x="47011" y="28401"/>
                  <a:pt x="47011" y="28295"/>
                  <a:pt x="46931" y="28242"/>
                </a:cubicBezTo>
                <a:close/>
                <a:moveTo>
                  <a:pt x="46082" y="33601"/>
                </a:moveTo>
                <a:lnTo>
                  <a:pt x="46082" y="33601"/>
                </a:lnTo>
                <a:cubicBezTo>
                  <a:pt x="46560" y="33760"/>
                  <a:pt x="47037" y="33946"/>
                  <a:pt x="47488" y="34211"/>
                </a:cubicBezTo>
                <a:cubicBezTo>
                  <a:pt x="46984" y="34662"/>
                  <a:pt x="46533" y="35139"/>
                  <a:pt x="46135" y="35643"/>
                </a:cubicBezTo>
                <a:cubicBezTo>
                  <a:pt x="46135" y="35599"/>
                  <a:pt x="46135" y="35555"/>
                  <a:pt x="46135" y="35511"/>
                </a:cubicBezTo>
                <a:cubicBezTo>
                  <a:pt x="46268" y="35511"/>
                  <a:pt x="46374" y="35378"/>
                  <a:pt x="46321" y="35246"/>
                </a:cubicBezTo>
                <a:cubicBezTo>
                  <a:pt x="46082" y="34741"/>
                  <a:pt x="46002" y="34158"/>
                  <a:pt x="46082" y="33601"/>
                </a:cubicBezTo>
                <a:close/>
                <a:moveTo>
                  <a:pt x="45817" y="27897"/>
                </a:moveTo>
                <a:cubicBezTo>
                  <a:pt x="46162" y="27950"/>
                  <a:pt x="46480" y="28056"/>
                  <a:pt x="46772" y="28189"/>
                </a:cubicBezTo>
                <a:cubicBezTo>
                  <a:pt x="46745" y="28189"/>
                  <a:pt x="46692" y="28215"/>
                  <a:pt x="46666" y="28242"/>
                </a:cubicBezTo>
                <a:cubicBezTo>
                  <a:pt x="45764" y="29117"/>
                  <a:pt x="45339" y="30444"/>
                  <a:pt x="44994" y="31638"/>
                </a:cubicBezTo>
                <a:cubicBezTo>
                  <a:pt x="44543" y="32884"/>
                  <a:pt x="44464" y="34264"/>
                  <a:pt x="44782" y="35564"/>
                </a:cubicBezTo>
                <a:cubicBezTo>
                  <a:pt x="44570" y="35590"/>
                  <a:pt x="44358" y="35643"/>
                  <a:pt x="44145" y="35697"/>
                </a:cubicBezTo>
                <a:cubicBezTo>
                  <a:pt x="44145" y="35670"/>
                  <a:pt x="44145" y="35670"/>
                  <a:pt x="44145" y="35643"/>
                </a:cubicBezTo>
                <a:cubicBezTo>
                  <a:pt x="43694" y="32991"/>
                  <a:pt x="44278" y="30258"/>
                  <a:pt x="45843" y="28056"/>
                </a:cubicBezTo>
                <a:lnTo>
                  <a:pt x="45817" y="28056"/>
                </a:lnTo>
                <a:cubicBezTo>
                  <a:pt x="45870" y="28003"/>
                  <a:pt x="45870" y="27923"/>
                  <a:pt x="45817" y="27897"/>
                </a:cubicBezTo>
                <a:close/>
                <a:moveTo>
                  <a:pt x="43801" y="32380"/>
                </a:moveTo>
                <a:cubicBezTo>
                  <a:pt x="43641" y="33495"/>
                  <a:pt x="43668" y="34635"/>
                  <a:pt x="43854" y="35750"/>
                </a:cubicBezTo>
                <a:cubicBezTo>
                  <a:pt x="43854" y="35750"/>
                  <a:pt x="43880" y="35776"/>
                  <a:pt x="43880" y="35803"/>
                </a:cubicBezTo>
                <a:cubicBezTo>
                  <a:pt x="43456" y="35909"/>
                  <a:pt x="43058" y="36068"/>
                  <a:pt x="42660" y="36227"/>
                </a:cubicBezTo>
                <a:lnTo>
                  <a:pt x="42235" y="35882"/>
                </a:lnTo>
                <a:cubicBezTo>
                  <a:pt x="42235" y="35856"/>
                  <a:pt x="42262" y="35829"/>
                  <a:pt x="42262" y="35803"/>
                </a:cubicBezTo>
                <a:cubicBezTo>
                  <a:pt x="42315" y="35590"/>
                  <a:pt x="42448" y="35431"/>
                  <a:pt x="42607" y="35325"/>
                </a:cubicBezTo>
                <a:cubicBezTo>
                  <a:pt x="42738" y="35216"/>
                  <a:pt x="42653" y="35000"/>
                  <a:pt x="42531" y="35000"/>
                </a:cubicBezTo>
                <a:cubicBezTo>
                  <a:pt x="42504" y="35000"/>
                  <a:pt x="42476" y="35010"/>
                  <a:pt x="42448" y="35033"/>
                </a:cubicBezTo>
                <a:cubicBezTo>
                  <a:pt x="42209" y="35166"/>
                  <a:pt x="42023" y="35405"/>
                  <a:pt x="41970" y="35670"/>
                </a:cubicBezTo>
                <a:cubicBezTo>
                  <a:pt x="41784" y="35537"/>
                  <a:pt x="41599" y="35405"/>
                  <a:pt x="41413" y="35272"/>
                </a:cubicBezTo>
                <a:cubicBezTo>
                  <a:pt x="41890" y="34105"/>
                  <a:pt x="42739" y="33097"/>
                  <a:pt x="43801" y="32380"/>
                </a:cubicBezTo>
                <a:close/>
                <a:moveTo>
                  <a:pt x="29156" y="33680"/>
                </a:moveTo>
                <a:cubicBezTo>
                  <a:pt x="29156" y="33733"/>
                  <a:pt x="29183" y="33786"/>
                  <a:pt x="29236" y="33813"/>
                </a:cubicBezTo>
                <a:cubicBezTo>
                  <a:pt x="29687" y="34131"/>
                  <a:pt x="30085" y="34529"/>
                  <a:pt x="30403" y="35007"/>
                </a:cubicBezTo>
                <a:cubicBezTo>
                  <a:pt x="30423" y="35046"/>
                  <a:pt x="30456" y="35070"/>
                  <a:pt x="30504" y="35070"/>
                </a:cubicBezTo>
                <a:cubicBezTo>
                  <a:pt x="30522" y="35070"/>
                  <a:pt x="30541" y="35067"/>
                  <a:pt x="30562" y="35060"/>
                </a:cubicBezTo>
                <a:lnTo>
                  <a:pt x="30562" y="35060"/>
                </a:lnTo>
                <a:cubicBezTo>
                  <a:pt x="30058" y="35325"/>
                  <a:pt x="29581" y="35590"/>
                  <a:pt x="29103" y="35909"/>
                </a:cubicBezTo>
                <a:lnTo>
                  <a:pt x="28997" y="35803"/>
                </a:lnTo>
                <a:cubicBezTo>
                  <a:pt x="28960" y="35766"/>
                  <a:pt x="28920" y="35750"/>
                  <a:pt x="28882" y="35750"/>
                </a:cubicBezTo>
                <a:cubicBezTo>
                  <a:pt x="28758" y="35750"/>
                  <a:pt x="28656" y="35919"/>
                  <a:pt x="28758" y="36041"/>
                </a:cubicBezTo>
                <a:lnTo>
                  <a:pt x="28838" y="36094"/>
                </a:lnTo>
                <a:cubicBezTo>
                  <a:pt x="28413" y="36386"/>
                  <a:pt x="28015" y="36731"/>
                  <a:pt x="27617" y="37103"/>
                </a:cubicBezTo>
                <a:lnTo>
                  <a:pt x="26052" y="34715"/>
                </a:lnTo>
                <a:lnTo>
                  <a:pt x="27087" y="34397"/>
                </a:lnTo>
                <a:cubicBezTo>
                  <a:pt x="27113" y="34397"/>
                  <a:pt x="27113" y="34423"/>
                  <a:pt x="27140" y="34423"/>
                </a:cubicBezTo>
                <a:lnTo>
                  <a:pt x="27830" y="35060"/>
                </a:lnTo>
                <a:cubicBezTo>
                  <a:pt x="27868" y="35087"/>
                  <a:pt x="27907" y="35099"/>
                  <a:pt x="27944" y="35099"/>
                </a:cubicBezTo>
                <a:cubicBezTo>
                  <a:pt x="28087" y="35099"/>
                  <a:pt x="28195" y="34926"/>
                  <a:pt x="28068" y="34821"/>
                </a:cubicBezTo>
                <a:lnTo>
                  <a:pt x="27458" y="34264"/>
                </a:lnTo>
                <a:cubicBezTo>
                  <a:pt x="28015" y="34078"/>
                  <a:pt x="28573" y="33893"/>
                  <a:pt x="29156" y="33680"/>
                </a:cubicBezTo>
                <a:close/>
                <a:moveTo>
                  <a:pt x="51786" y="34609"/>
                </a:moveTo>
                <a:lnTo>
                  <a:pt x="51786" y="34609"/>
                </a:lnTo>
                <a:cubicBezTo>
                  <a:pt x="50804" y="35564"/>
                  <a:pt x="49717" y="36439"/>
                  <a:pt x="48549" y="37182"/>
                </a:cubicBezTo>
                <a:cubicBezTo>
                  <a:pt x="48947" y="36466"/>
                  <a:pt x="49664" y="35988"/>
                  <a:pt x="50327" y="35511"/>
                </a:cubicBezTo>
                <a:cubicBezTo>
                  <a:pt x="50804" y="35192"/>
                  <a:pt x="51308" y="34901"/>
                  <a:pt x="51786" y="34609"/>
                </a:cubicBezTo>
                <a:close/>
                <a:moveTo>
                  <a:pt x="25734" y="34848"/>
                </a:moveTo>
                <a:lnTo>
                  <a:pt x="27405" y="37368"/>
                </a:lnTo>
                <a:cubicBezTo>
                  <a:pt x="27405" y="37368"/>
                  <a:pt x="27405" y="37394"/>
                  <a:pt x="27405" y="37421"/>
                </a:cubicBezTo>
                <a:cubicBezTo>
                  <a:pt x="26371" y="36784"/>
                  <a:pt x="25389" y="36041"/>
                  <a:pt x="24460" y="35246"/>
                </a:cubicBezTo>
                <a:cubicBezTo>
                  <a:pt x="24885" y="35113"/>
                  <a:pt x="25309" y="34980"/>
                  <a:pt x="25734" y="34848"/>
                </a:cubicBezTo>
                <a:close/>
                <a:moveTo>
                  <a:pt x="53484" y="32699"/>
                </a:moveTo>
                <a:lnTo>
                  <a:pt x="53484" y="32699"/>
                </a:lnTo>
                <a:cubicBezTo>
                  <a:pt x="53165" y="33123"/>
                  <a:pt x="52821" y="33521"/>
                  <a:pt x="52476" y="33893"/>
                </a:cubicBezTo>
                <a:cubicBezTo>
                  <a:pt x="52449" y="33879"/>
                  <a:pt x="52423" y="33873"/>
                  <a:pt x="52399" y="33873"/>
                </a:cubicBezTo>
                <a:cubicBezTo>
                  <a:pt x="52376" y="33873"/>
                  <a:pt x="52356" y="33879"/>
                  <a:pt x="52343" y="33893"/>
                </a:cubicBezTo>
                <a:cubicBezTo>
                  <a:pt x="51415" y="34397"/>
                  <a:pt x="50513" y="34980"/>
                  <a:pt x="49690" y="35590"/>
                </a:cubicBezTo>
                <a:cubicBezTo>
                  <a:pt x="49053" y="36068"/>
                  <a:pt x="48470" y="36519"/>
                  <a:pt x="48151" y="37235"/>
                </a:cubicBezTo>
                <a:cubicBezTo>
                  <a:pt x="48125" y="37288"/>
                  <a:pt x="48125" y="37368"/>
                  <a:pt x="48178" y="37421"/>
                </a:cubicBezTo>
                <a:cubicBezTo>
                  <a:pt x="47515" y="37819"/>
                  <a:pt x="46851" y="38164"/>
                  <a:pt x="46135" y="38482"/>
                </a:cubicBezTo>
                <a:cubicBezTo>
                  <a:pt x="47833" y="35750"/>
                  <a:pt x="50433" y="33707"/>
                  <a:pt x="53484" y="32699"/>
                </a:cubicBezTo>
                <a:close/>
                <a:moveTo>
                  <a:pt x="70540" y="4458"/>
                </a:moveTo>
                <a:cubicBezTo>
                  <a:pt x="73080" y="4458"/>
                  <a:pt x="74659" y="4959"/>
                  <a:pt x="75079" y="5957"/>
                </a:cubicBezTo>
                <a:cubicBezTo>
                  <a:pt x="75875" y="7787"/>
                  <a:pt x="72718" y="11236"/>
                  <a:pt x="66510" y="15454"/>
                </a:cubicBezTo>
                <a:lnTo>
                  <a:pt x="66483" y="15454"/>
                </a:lnTo>
                <a:cubicBezTo>
                  <a:pt x="61735" y="18665"/>
                  <a:pt x="55553" y="22087"/>
                  <a:pt x="48655" y="25350"/>
                </a:cubicBezTo>
                <a:cubicBezTo>
                  <a:pt x="48641" y="25345"/>
                  <a:pt x="48627" y="25343"/>
                  <a:pt x="48613" y="25343"/>
                </a:cubicBezTo>
                <a:cubicBezTo>
                  <a:pt x="48549" y="25343"/>
                  <a:pt x="48492" y="25391"/>
                  <a:pt x="48470" y="25456"/>
                </a:cubicBezTo>
                <a:cubicBezTo>
                  <a:pt x="47037" y="26119"/>
                  <a:pt x="45605" y="26783"/>
                  <a:pt x="44119" y="27446"/>
                </a:cubicBezTo>
                <a:cubicBezTo>
                  <a:pt x="44092" y="27446"/>
                  <a:pt x="44066" y="27446"/>
                  <a:pt x="44066" y="27472"/>
                </a:cubicBezTo>
                <a:lnTo>
                  <a:pt x="42527" y="28136"/>
                </a:lnTo>
                <a:lnTo>
                  <a:pt x="41307" y="28640"/>
                </a:lnTo>
                <a:cubicBezTo>
                  <a:pt x="31464" y="32831"/>
                  <a:pt x="21887" y="36015"/>
                  <a:pt x="14326" y="37607"/>
                </a:cubicBezTo>
                <a:cubicBezTo>
                  <a:pt x="10984" y="38306"/>
                  <a:pt x="8197" y="38655"/>
                  <a:pt x="6075" y="38655"/>
                </a:cubicBezTo>
                <a:cubicBezTo>
                  <a:pt x="3532" y="38655"/>
                  <a:pt x="1946" y="38154"/>
                  <a:pt x="1512" y="37156"/>
                </a:cubicBezTo>
                <a:cubicBezTo>
                  <a:pt x="743" y="35325"/>
                  <a:pt x="3874" y="31850"/>
                  <a:pt x="10108" y="27658"/>
                </a:cubicBezTo>
                <a:cubicBezTo>
                  <a:pt x="12336" y="26146"/>
                  <a:pt x="14857" y="24607"/>
                  <a:pt x="17616" y="23042"/>
                </a:cubicBezTo>
                <a:cubicBezTo>
                  <a:pt x="17642" y="23254"/>
                  <a:pt x="17695" y="23466"/>
                  <a:pt x="17722" y="23679"/>
                </a:cubicBezTo>
                <a:cubicBezTo>
                  <a:pt x="13583" y="26730"/>
                  <a:pt x="11408" y="29489"/>
                  <a:pt x="12151" y="31213"/>
                </a:cubicBezTo>
                <a:cubicBezTo>
                  <a:pt x="12638" y="32353"/>
                  <a:pt x="14299" y="32897"/>
                  <a:pt x="16819" y="32897"/>
                </a:cubicBezTo>
                <a:cubicBezTo>
                  <a:pt x="21980" y="32897"/>
                  <a:pt x="30743" y="30617"/>
                  <a:pt x="40405" y="26517"/>
                </a:cubicBezTo>
                <a:cubicBezTo>
                  <a:pt x="54784" y="20416"/>
                  <a:pt x="64892" y="12934"/>
                  <a:pt x="63406" y="9459"/>
                </a:cubicBezTo>
                <a:cubicBezTo>
                  <a:pt x="62938" y="8331"/>
                  <a:pt x="61290" y="7794"/>
                  <a:pt x="58782" y="7794"/>
                </a:cubicBezTo>
                <a:cubicBezTo>
                  <a:pt x="57454" y="7794"/>
                  <a:pt x="55884" y="7945"/>
                  <a:pt x="54121" y="8238"/>
                </a:cubicBezTo>
                <a:cubicBezTo>
                  <a:pt x="54014" y="8053"/>
                  <a:pt x="53882" y="7894"/>
                  <a:pt x="53749" y="7734"/>
                </a:cubicBezTo>
                <a:cubicBezTo>
                  <a:pt x="56773" y="6806"/>
                  <a:pt x="59665" y="6063"/>
                  <a:pt x="62292" y="5506"/>
                </a:cubicBezTo>
                <a:cubicBezTo>
                  <a:pt x="65633" y="4806"/>
                  <a:pt x="68421" y="4458"/>
                  <a:pt x="70540" y="4458"/>
                </a:cubicBezTo>
                <a:close/>
                <a:moveTo>
                  <a:pt x="57782" y="21052"/>
                </a:moveTo>
                <a:lnTo>
                  <a:pt x="57782" y="21052"/>
                </a:lnTo>
                <a:cubicBezTo>
                  <a:pt x="57729" y="21742"/>
                  <a:pt x="57675" y="22352"/>
                  <a:pt x="57596" y="22989"/>
                </a:cubicBezTo>
                <a:cubicBezTo>
                  <a:pt x="57582" y="22982"/>
                  <a:pt x="57567" y="22978"/>
                  <a:pt x="57554" y="22978"/>
                </a:cubicBezTo>
                <a:cubicBezTo>
                  <a:pt x="57516" y="22978"/>
                  <a:pt x="57483" y="23003"/>
                  <a:pt x="57463" y="23042"/>
                </a:cubicBezTo>
                <a:cubicBezTo>
                  <a:pt x="56296" y="24475"/>
                  <a:pt x="55792" y="26358"/>
                  <a:pt x="56031" y="28189"/>
                </a:cubicBezTo>
                <a:cubicBezTo>
                  <a:pt x="56031" y="28242"/>
                  <a:pt x="56057" y="28268"/>
                  <a:pt x="56110" y="28321"/>
                </a:cubicBezTo>
                <a:cubicBezTo>
                  <a:pt x="55925" y="28719"/>
                  <a:pt x="55739" y="29091"/>
                  <a:pt x="55553" y="29489"/>
                </a:cubicBezTo>
                <a:cubicBezTo>
                  <a:pt x="55261" y="28427"/>
                  <a:pt x="55155" y="27313"/>
                  <a:pt x="55288" y="26199"/>
                </a:cubicBezTo>
                <a:cubicBezTo>
                  <a:pt x="55288" y="26096"/>
                  <a:pt x="55213" y="26050"/>
                  <a:pt x="55134" y="26050"/>
                </a:cubicBezTo>
                <a:cubicBezTo>
                  <a:pt x="55048" y="26050"/>
                  <a:pt x="54957" y="26103"/>
                  <a:pt x="54943" y="26199"/>
                </a:cubicBezTo>
                <a:cubicBezTo>
                  <a:pt x="54837" y="27366"/>
                  <a:pt x="54916" y="28534"/>
                  <a:pt x="55235" y="29648"/>
                </a:cubicBezTo>
                <a:cubicBezTo>
                  <a:pt x="55257" y="29713"/>
                  <a:pt x="55296" y="29761"/>
                  <a:pt x="55354" y="29761"/>
                </a:cubicBezTo>
                <a:cubicBezTo>
                  <a:pt x="55367" y="29761"/>
                  <a:pt x="55380" y="29759"/>
                  <a:pt x="55394" y="29754"/>
                </a:cubicBezTo>
                <a:lnTo>
                  <a:pt x="55394" y="29754"/>
                </a:lnTo>
                <a:cubicBezTo>
                  <a:pt x="54916" y="30656"/>
                  <a:pt x="54386" y="31505"/>
                  <a:pt x="53776" y="32327"/>
                </a:cubicBezTo>
                <a:cubicBezTo>
                  <a:pt x="53749" y="32301"/>
                  <a:pt x="53696" y="32301"/>
                  <a:pt x="53643" y="32301"/>
                </a:cubicBezTo>
                <a:cubicBezTo>
                  <a:pt x="50380" y="33309"/>
                  <a:pt x="47594" y="35458"/>
                  <a:pt x="45817" y="38403"/>
                </a:cubicBezTo>
                <a:cubicBezTo>
                  <a:pt x="45764" y="38482"/>
                  <a:pt x="45790" y="38562"/>
                  <a:pt x="45896" y="38615"/>
                </a:cubicBezTo>
                <a:lnTo>
                  <a:pt x="45605" y="38747"/>
                </a:lnTo>
                <a:cubicBezTo>
                  <a:pt x="45313" y="38854"/>
                  <a:pt x="45021" y="38960"/>
                  <a:pt x="44729" y="39066"/>
                </a:cubicBezTo>
                <a:cubicBezTo>
                  <a:pt x="45207" y="36784"/>
                  <a:pt x="46984" y="34874"/>
                  <a:pt x="48788" y="33495"/>
                </a:cubicBezTo>
                <a:cubicBezTo>
                  <a:pt x="50513" y="32195"/>
                  <a:pt x="52502" y="31293"/>
                  <a:pt x="54625" y="30842"/>
                </a:cubicBezTo>
                <a:cubicBezTo>
                  <a:pt x="54704" y="30842"/>
                  <a:pt x="54757" y="30762"/>
                  <a:pt x="54731" y="30682"/>
                </a:cubicBezTo>
                <a:cubicBezTo>
                  <a:pt x="54837" y="30629"/>
                  <a:pt x="54890" y="30523"/>
                  <a:pt x="54837" y="30417"/>
                </a:cubicBezTo>
                <a:cubicBezTo>
                  <a:pt x="54200" y="29038"/>
                  <a:pt x="53988" y="27499"/>
                  <a:pt x="54174" y="25960"/>
                </a:cubicBezTo>
                <a:cubicBezTo>
                  <a:pt x="54195" y="25851"/>
                  <a:pt x="54110" y="25761"/>
                  <a:pt x="54006" y="25761"/>
                </a:cubicBezTo>
                <a:cubicBezTo>
                  <a:pt x="53983" y="25761"/>
                  <a:pt x="53959" y="25765"/>
                  <a:pt x="53935" y="25774"/>
                </a:cubicBezTo>
                <a:cubicBezTo>
                  <a:pt x="53935" y="25670"/>
                  <a:pt x="53853" y="25599"/>
                  <a:pt x="53766" y="25599"/>
                </a:cubicBezTo>
                <a:cubicBezTo>
                  <a:pt x="53743" y="25599"/>
                  <a:pt x="53719" y="25604"/>
                  <a:pt x="53696" y="25615"/>
                </a:cubicBezTo>
                <a:cubicBezTo>
                  <a:pt x="53431" y="25774"/>
                  <a:pt x="53192" y="25987"/>
                  <a:pt x="53033" y="26252"/>
                </a:cubicBezTo>
                <a:cubicBezTo>
                  <a:pt x="52960" y="26379"/>
                  <a:pt x="53074" y="26494"/>
                  <a:pt x="53187" y="26494"/>
                </a:cubicBezTo>
                <a:cubicBezTo>
                  <a:pt x="53239" y="26494"/>
                  <a:pt x="53291" y="26470"/>
                  <a:pt x="53325" y="26411"/>
                </a:cubicBezTo>
                <a:cubicBezTo>
                  <a:pt x="53457" y="26199"/>
                  <a:pt x="53643" y="26040"/>
                  <a:pt x="53855" y="25907"/>
                </a:cubicBezTo>
                <a:lnTo>
                  <a:pt x="53855" y="25907"/>
                </a:lnTo>
                <a:cubicBezTo>
                  <a:pt x="53776" y="26517"/>
                  <a:pt x="53749" y="27127"/>
                  <a:pt x="53802" y="27738"/>
                </a:cubicBezTo>
                <a:cubicBezTo>
                  <a:pt x="53773" y="27694"/>
                  <a:pt x="53728" y="27674"/>
                  <a:pt x="53680" y="27674"/>
                </a:cubicBezTo>
                <a:cubicBezTo>
                  <a:pt x="53640" y="27674"/>
                  <a:pt x="53599" y="27687"/>
                  <a:pt x="53563" y="27711"/>
                </a:cubicBezTo>
                <a:cubicBezTo>
                  <a:pt x="52900" y="28321"/>
                  <a:pt x="52423" y="29091"/>
                  <a:pt x="52157" y="29940"/>
                </a:cubicBezTo>
                <a:lnTo>
                  <a:pt x="52157" y="29966"/>
                </a:lnTo>
                <a:cubicBezTo>
                  <a:pt x="52051" y="29621"/>
                  <a:pt x="51945" y="29250"/>
                  <a:pt x="51786" y="28905"/>
                </a:cubicBezTo>
                <a:cubicBezTo>
                  <a:pt x="51945" y="28401"/>
                  <a:pt x="52157" y="27897"/>
                  <a:pt x="52423" y="27419"/>
                </a:cubicBezTo>
                <a:cubicBezTo>
                  <a:pt x="52495" y="27292"/>
                  <a:pt x="52381" y="27177"/>
                  <a:pt x="52268" y="27177"/>
                </a:cubicBezTo>
                <a:cubicBezTo>
                  <a:pt x="52216" y="27177"/>
                  <a:pt x="52164" y="27202"/>
                  <a:pt x="52131" y="27260"/>
                </a:cubicBezTo>
                <a:cubicBezTo>
                  <a:pt x="51919" y="27658"/>
                  <a:pt x="51733" y="28056"/>
                  <a:pt x="51600" y="28454"/>
                </a:cubicBezTo>
                <a:cubicBezTo>
                  <a:pt x="51388" y="28029"/>
                  <a:pt x="51149" y="27605"/>
                  <a:pt x="50884" y="27234"/>
                </a:cubicBezTo>
                <a:lnTo>
                  <a:pt x="50884" y="27234"/>
                </a:lnTo>
                <a:cubicBezTo>
                  <a:pt x="50905" y="27248"/>
                  <a:pt x="50930" y="27254"/>
                  <a:pt x="50956" y="27254"/>
                </a:cubicBezTo>
                <a:cubicBezTo>
                  <a:pt x="51027" y="27254"/>
                  <a:pt x="51103" y="27205"/>
                  <a:pt x="51123" y="27127"/>
                </a:cubicBezTo>
                <a:cubicBezTo>
                  <a:pt x="51229" y="26570"/>
                  <a:pt x="51494" y="26040"/>
                  <a:pt x="51892" y="25615"/>
                </a:cubicBezTo>
                <a:cubicBezTo>
                  <a:pt x="51892" y="25589"/>
                  <a:pt x="51919" y="25562"/>
                  <a:pt x="51919" y="25509"/>
                </a:cubicBezTo>
                <a:lnTo>
                  <a:pt x="51998" y="25536"/>
                </a:lnTo>
                <a:cubicBezTo>
                  <a:pt x="52014" y="25540"/>
                  <a:pt x="52030" y="25542"/>
                  <a:pt x="52044" y="25542"/>
                </a:cubicBezTo>
                <a:cubicBezTo>
                  <a:pt x="52221" y="25542"/>
                  <a:pt x="52274" y="25266"/>
                  <a:pt x="52078" y="25217"/>
                </a:cubicBezTo>
                <a:cubicBezTo>
                  <a:pt x="51494" y="25032"/>
                  <a:pt x="50884" y="24926"/>
                  <a:pt x="50274" y="24926"/>
                </a:cubicBezTo>
                <a:cubicBezTo>
                  <a:pt x="51123" y="24501"/>
                  <a:pt x="51972" y="24077"/>
                  <a:pt x="52821" y="23652"/>
                </a:cubicBezTo>
                <a:cubicBezTo>
                  <a:pt x="52847" y="23705"/>
                  <a:pt x="52874" y="23732"/>
                  <a:pt x="52900" y="23732"/>
                </a:cubicBezTo>
                <a:lnTo>
                  <a:pt x="54094" y="24050"/>
                </a:lnTo>
                <a:cubicBezTo>
                  <a:pt x="54063" y="24175"/>
                  <a:pt x="54170" y="24254"/>
                  <a:pt x="54274" y="24254"/>
                </a:cubicBezTo>
                <a:cubicBezTo>
                  <a:pt x="54347" y="24254"/>
                  <a:pt x="54417" y="24217"/>
                  <a:pt x="54439" y="24130"/>
                </a:cubicBezTo>
                <a:cubicBezTo>
                  <a:pt x="54598" y="23546"/>
                  <a:pt x="54837" y="22989"/>
                  <a:pt x="55155" y="22511"/>
                </a:cubicBezTo>
                <a:cubicBezTo>
                  <a:pt x="55182" y="22485"/>
                  <a:pt x="55182" y="22458"/>
                  <a:pt x="55182" y="22458"/>
                </a:cubicBezTo>
                <a:cubicBezTo>
                  <a:pt x="55712" y="22166"/>
                  <a:pt x="56243" y="21901"/>
                  <a:pt x="56773" y="21609"/>
                </a:cubicBezTo>
                <a:lnTo>
                  <a:pt x="56773" y="21609"/>
                </a:lnTo>
                <a:cubicBezTo>
                  <a:pt x="56243" y="22246"/>
                  <a:pt x="55845" y="22962"/>
                  <a:pt x="55553" y="23732"/>
                </a:cubicBezTo>
                <a:cubicBezTo>
                  <a:pt x="55505" y="23844"/>
                  <a:pt x="55602" y="23917"/>
                  <a:pt x="55703" y="23917"/>
                </a:cubicBezTo>
                <a:cubicBezTo>
                  <a:pt x="55771" y="23917"/>
                  <a:pt x="55840" y="23885"/>
                  <a:pt x="55871" y="23811"/>
                </a:cubicBezTo>
                <a:cubicBezTo>
                  <a:pt x="56190" y="22989"/>
                  <a:pt x="56614" y="22246"/>
                  <a:pt x="57198" y="21609"/>
                </a:cubicBezTo>
                <a:cubicBezTo>
                  <a:pt x="57251" y="21556"/>
                  <a:pt x="57251" y="21450"/>
                  <a:pt x="57198" y="21397"/>
                </a:cubicBezTo>
                <a:lnTo>
                  <a:pt x="57782" y="21052"/>
                </a:lnTo>
                <a:close/>
                <a:moveTo>
                  <a:pt x="38388" y="30231"/>
                </a:moveTo>
                <a:cubicBezTo>
                  <a:pt x="38415" y="31346"/>
                  <a:pt x="38680" y="32433"/>
                  <a:pt x="39184" y="33415"/>
                </a:cubicBezTo>
                <a:cubicBezTo>
                  <a:pt x="39131" y="33654"/>
                  <a:pt x="39105" y="33893"/>
                  <a:pt x="39078" y="34131"/>
                </a:cubicBezTo>
                <a:cubicBezTo>
                  <a:pt x="38760" y="33999"/>
                  <a:pt x="38442" y="33946"/>
                  <a:pt x="38097" y="33893"/>
                </a:cubicBezTo>
                <a:cubicBezTo>
                  <a:pt x="38097" y="33866"/>
                  <a:pt x="38097" y="33839"/>
                  <a:pt x="38097" y="33813"/>
                </a:cubicBezTo>
                <a:cubicBezTo>
                  <a:pt x="37937" y="33362"/>
                  <a:pt x="37858" y="32911"/>
                  <a:pt x="37831" y="32433"/>
                </a:cubicBezTo>
                <a:cubicBezTo>
                  <a:pt x="37831" y="32327"/>
                  <a:pt x="37752" y="32274"/>
                  <a:pt x="37672" y="32274"/>
                </a:cubicBezTo>
                <a:cubicBezTo>
                  <a:pt x="37593" y="32274"/>
                  <a:pt x="37513" y="32327"/>
                  <a:pt x="37513" y="32433"/>
                </a:cubicBezTo>
                <a:lnTo>
                  <a:pt x="37513" y="32646"/>
                </a:lnTo>
                <a:cubicBezTo>
                  <a:pt x="37486" y="32619"/>
                  <a:pt x="37447" y="32606"/>
                  <a:pt x="37407" y="32606"/>
                </a:cubicBezTo>
                <a:cubicBezTo>
                  <a:pt x="37367" y="32606"/>
                  <a:pt x="37327" y="32619"/>
                  <a:pt x="37301" y="32646"/>
                </a:cubicBezTo>
                <a:cubicBezTo>
                  <a:pt x="37009" y="32911"/>
                  <a:pt x="36850" y="33282"/>
                  <a:pt x="36823" y="33654"/>
                </a:cubicBezTo>
                <a:cubicBezTo>
                  <a:pt x="36823" y="33760"/>
                  <a:pt x="36909" y="33813"/>
                  <a:pt x="36996" y="33813"/>
                </a:cubicBezTo>
                <a:cubicBezTo>
                  <a:pt x="37082" y="33813"/>
                  <a:pt x="37168" y="33760"/>
                  <a:pt x="37168" y="33654"/>
                </a:cubicBezTo>
                <a:cubicBezTo>
                  <a:pt x="37168" y="33362"/>
                  <a:pt x="37301" y="33070"/>
                  <a:pt x="37540" y="32884"/>
                </a:cubicBezTo>
                <a:cubicBezTo>
                  <a:pt x="37566" y="33203"/>
                  <a:pt x="37646" y="33521"/>
                  <a:pt x="37752" y="33839"/>
                </a:cubicBezTo>
                <a:cubicBezTo>
                  <a:pt x="37646" y="33839"/>
                  <a:pt x="37513" y="33813"/>
                  <a:pt x="37407" y="33813"/>
                </a:cubicBezTo>
                <a:cubicBezTo>
                  <a:pt x="37195" y="33813"/>
                  <a:pt x="37195" y="34131"/>
                  <a:pt x="37407" y="34131"/>
                </a:cubicBezTo>
                <a:cubicBezTo>
                  <a:pt x="38282" y="34158"/>
                  <a:pt x="39158" y="34397"/>
                  <a:pt x="39980" y="34795"/>
                </a:cubicBezTo>
                <a:cubicBezTo>
                  <a:pt x="40007" y="34848"/>
                  <a:pt x="40060" y="34874"/>
                  <a:pt x="40113" y="34874"/>
                </a:cubicBezTo>
                <a:cubicBezTo>
                  <a:pt x="40882" y="35299"/>
                  <a:pt x="41625" y="35803"/>
                  <a:pt x="42315" y="36360"/>
                </a:cubicBezTo>
                <a:cubicBezTo>
                  <a:pt x="42050" y="36492"/>
                  <a:pt x="41784" y="36652"/>
                  <a:pt x="41546" y="36784"/>
                </a:cubicBezTo>
                <a:lnTo>
                  <a:pt x="41386" y="36890"/>
                </a:lnTo>
                <a:cubicBezTo>
                  <a:pt x="41466" y="36811"/>
                  <a:pt x="41439" y="36678"/>
                  <a:pt x="41360" y="36625"/>
                </a:cubicBezTo>
                <a:cubicBezTo>
                  <a:pt x="39913" y="35584"/>
                  <a:pt x="38244" y="35212"/>
                  <a:pt x="36531" y="35212"/>
                </a:cubicBezTo>
                <a:cubicBezTo>
                  <a:pt x="35668" y="35212"/>
                  <a:pt x="34794" y="35307"/>
                  <a:pt x="33932" y="35458"/>
                </a:cubicBezTo>
                <a:cubicBezTo>
                  <a:pt x="33728" y="35509"/>
                  <a:pt x="33817" y="35804"/>
                  <a:pt x="34013" y="35804"/>
                </a:cubicBezTo>
                <a:cubicBezTo>
                  <a:pt x="34021" y="35804"/>
                  <a:pt x="34029" y="35804"/>
                  <a:pt x="34038" y="35803"/>
                </a:cubicBezTo>
                <a:cubicBezTo>
                  <a:pt x="34873" y="35650"/>
                  <a:pt x="35721" y="35555"/>
                  <a:pt x="36559" y="35555"/>
                </a:cubicBezTo>
                <a:cubicBezTo>
                  <a:pt x="38196" y="35555"/>
                  <a:pt x="39797" y="35917"/>
                  <a:pt x="41201" y="36917"/>
                </a:cubicBezTo>
                <a:cubicBezTo>
                  <a:pt x="41219" y="36936"/>
                  <a:pt x="41238" y="36954"/>
                  <a:pt x="41266" y="36954"/>
                </a:cubicBezTo>
                <a:cubicBezTo>
                  <a:pt x="41278" y="36954"/>
                  <a:pt x="41291" y="36951"/>
                  <a:pt x="41307" y="36943"/>
                </a:cubicBezTo>
                <a:lnTo>
                  <a:pt x="41307" y="36943"/>
                </a:lnTo>
                <a:cubicBezTo>
                  <a:pt x="40962" y="37156"/>
                  <a:pt x="40670" y="37394"/>
                  <a:pt x="40352" y="37633"/>
                </a:cubicBezTo>
                <a:cubicBezTo>
                  <a:pt x="39741" y="37235"/>
                  <a:pt x="39025" y="37023"/>
                  <a:pt x="38282" y="36970"/>
                </a:cubicBezTo>
                <a:cubicBezTo>
                  <a:pt x="38274" y="36969"/>
                  <a:pt x="38266" y="36968"/>
                  <a:pt x="38258" y="36968"/>
                </a:cubicBezTo>
                <a:cubicBezTo>
                  <a:pt x="38064" y="36968"/>
                  <a:pt x="37999" y="37264"/>
                  <a:pt x="38203" y="37315"/>
                </a:cubicBezTo>
                <a:cubicBezTo>
                  <a:pt x="38866" y="37341"/>
                  <a:pt x="39529" y="37527"/>
                  <a:pt x="40113" y="37872"/>
                </a:cubicBezTo>
                <a:cubicBezTo>
                  <a:pt x="39821" y="38137"/>
                  <a:pt x="39556" y="38403"/>
                  <a:pt x="39317" y="38721"/>
                </a:cubicBezTo>
                <a:cubicBezTo>
                  <a:pt x="39317" y="38668"/>
                  <a:pt x="39317" y="38641"/>
                  <a:pt x="39290" y="38615"/>
                </a:cubicBezTo>
                <a:cubicBezTo>
                  <a:pt x="38711" y="37875"/>
                  <a:pt x="37574" y="37738"/>
                  <a:pt x="36583" y="37738"/>
                </a:cubicBezTo>
                <a:cubicBezTo>
                  <a:pt x="36259" y="37738"/>
                  <a:pt x="35951" y="37753"/>
                  <a:pt x="35682" y="37766"/>
                </a:cubicBezTo>
                <a:cubicBezTo>
                  <a:pt x="35444" y="37766"/>
                  <a:pt x="35444" y="38084"/>
                  <a:pt x="35682" y="38084"/>
                </a:cubicBezTo>
                <a:cubicBezTo>
                  <a:pt x="35930" y="38078"/>
                  <a:pt x="36216" y="38066"/>
                  <a:pt x="36517" y="38066"/>
                </a:cubicBezTo>
                <a:cubicBezTo>
                  <a:pt x="37443" y="38066"/>
                  <a:pt x="38511" y="38173"/>
                  <a:pt x="39052" y="38854"/>
                </a:cubicBezTo>
                <a:cubicBezTo>
                  <a:pt x="39070" y="38872"/>
                  <a:pt x="39103" y="38891"/>
                  <a:pt x="39138" y="38891"/>
                </a:cubicBezTo>
                <a:cubicBezTo>
                  <a:pt x="39153" y="38891"/>
                  <a:pt x="39169" y="38888"/>
                  <a:pt x="39184" y="38880"/>
                </a:cubicBezTo>
                <a:lnTo>
                  <a:pt x="39184" y="38880"/>
                </a:lnTo>
                <a:cubicBezTo>
                  <a:pt x="39131" y="38986"/>
                  <a:pt x="39078" y="39066"/>
                  <a:pt x="39025" y="39172"/>
                </a:cubicBezTo>
                <a:cubicBezTo>
                  <a:pt x="38999" y="39145"/>
                  <a:pt x="38972" y="39145"/>
                  <a:pt x="38946" y="39119"/>
                </a:cubicBezTo>
                <a:cubicBezTo>
                  <a:pt x="38569" y="39055"/>
                  <a:pt x="38190" y="39023"/>
                  <a:pt x="37813" y="39023"/>
                </a:cubicBezTo>
                <a:cubicBezTo>
                  <a:pt x="36626" y="39023"/>
                  <a:pt x="35456" y="39337"/>
                  <a:pt x="34409" y="39941"/>
                </a:cubicBezTo>
                <a:cubicBezTo>
                  <a:pt x="34383" y="39941"/>
                  <a:pt x="34356" y="39994"/>
                  <a:pt x="34356" y="40021"/>
                </a:cubicBezTo>
                <a:cubicBezTo>
                  <a:pt x="33719" y="39915"/>
                  <a:pt x="33109" y="39782"/>
                  <a:pt x="32499" y="39596"/>
                </a:cubicBezTo>
                <a:cubicBezTo>
                  <a:pt x="32764" y="39198"/>
                  <a:pt x="33136" y="38854"/>
                  <a:pt x="33587" y="38641"/>
                </a:cubicBezTo>
                <a:cubicBezTo>
                  <a:pt x="33749" y="38549"/>
                  <a:pt x="33648" y="38335"/>
                  <a:pt x="33496" y="38335"/>
                </a:cubicBezTo>
                <a:cubicBezTo>
                  <a:pt x="33474" y="38335"/>
                  <a:pt x="33451" y="38339"/>
                  <a:pt x="33427" y="38349"/>
                </a:cubicBezTo>
                <a:cubicBezTo>
                  <a:pt x="32897" y="38615"/>
                  <a:pt x="32472" y="39013"/>
                  <a:pt x="32154" y="39517"/>
                </a:cubicBezTo>
                <a:cubicBezTo>
                  <a:pt x="31517" y="39305"/>
                  <a:pt x="30881" y="39092"/>
                  <a:pt x="30270" y="38854"/>
                </a:cubicBezTo>
                <a:cubicBezTo>
                  <a:pt x="31783" y="37182"/>
                  <a:pt x="34091" y="37103"/>
                  <a:pt x="36213" y="37076"/>
                </a:cubicBezTo>
                <a:cubicBezTo>
                  <a:pt x="36425" y="37076"/>
                  <a:pt x="36425" y="36758"/>
                  <a:pt x="36213" y="36758"/>
                </a:cubicBezTo>
                <a:cubicBezTo>
                  <a:pt x="33985" y="36784"/>
                  <a:pt x="31544" y="36890"/>
                  <a:pt x="29952" y="38694"/>
                </a:cubicBezTo>
                <a:cubicBezTo>
                  <a:pt x="29528" y="38509"/>
                  <a:pt x="29103" y="38323"/>
                  <a:pt x="28679" y="38111"/>
                </a:cubicBezTo>
                <a:cubicBezTo>
                  <a:pt x="29713" y="37182"/>
                  <a:pt x="30934" y="36545"/>
                  <a:pt x="32260" y="36254"/>
                </a:cubicBezTo>
                <a:cubicBezTo>
                  <a:pt x="32456" y="36205"/>
                  <a:pt x="32403" y="35929"/>
                  <a:pt x="32227" y="35929"/>
                </a:cubicBezTo>
                <a:cubicBezTo>
                  <a:pt x="32212" y="35929"/>
                  <a:pt x="32197" y="35931"/>
                  <a:pt x="32181" y="35935"/>
                </a:cubicBezTo>
                <a:cubicBezTo>
                  <a:pt x="30748" y="36254"/>
                  <a:pt x="29448" y="36943"/>
                  <a:pt x="28360" y="37952"/>
                </a:cubicBezTo>
                <a:cubicBezTo>
                  <a:pt x="28122" y="37819"/>
                  <a:pt x="27883" y="37686"/>
                  <a:pt x="27644" y="37527"/>
                </a:cubicBezTo>
                <a:cubicBezTo>
                  <a:pt x="27671" y="37527"/>
                  <a:pt x="27671" y="37527"/>
                  <a:pt x="27697" y="37501"/>
                </a:cubicBezTo>
                <a:cubicBezTo>
                  <a:pt x="29554" y="35617"/>
                  <a:pt x="32048" y="34476"/>
                  <a:pt x="34701" y="34290"/>
                </a:cubicBezTo>
                <a:cubicBezTo>
                  <a:pt x="34913" y="34290"/>
                  <a:pt x="34913" y="33972"/>
                  <a:pt x="34701" y="33972"/>
                </a:cubicBezTo>
                <a:lnTo>
                  <a:pt x="34276" y="33999"/>
                </a:lnTo>
                <a:cubicBezTo>
                  <a:pt x="34303" y="33654"/>
                  <a:pt x="34409" y="33309"/>
                  <a:pt x="34621" y="33017"/>
                </a:cubicBezTo>
                <a:cubicBezTo>
                  <a:pt x="34694" y="32890"/>
                  <a:pt x="34580" y="32775"/>
                  <a:pt x="34467" y="32775"/>
                </a:cubicBezTo>
                <a:cubicBezTo>
                  <a:pt x="34415" y="32775"/>
                  <a:pt x="34363" y="32799"/>
                  <a:pt x="34329" y="32858"/>
                </a:cubicBezTo>
                <a:cubicBezTo>
                  <a:pt x="34091" y="33203"/>
                  <a:pt x="33958" y="33601"/>
                  <a:pt x="33958" y="33999"/>
                </a:cubicBezTo>
                <a:cubicBezTo>
                  <a:pt x="33958" y="34025"/>
                  <a:pt x="33958" y="34052"/>
                  <a:pt x="33958" y="34052"/>
                </a:cubicBezTo>
                <a:lnTo>
                  <a:pt x="33772" y="34078"/>
                </a:lnTo>
                <a:cubicBezTo>
                  <a:pt x="33772" y="34052"/>
                  <a:pt x="33772" y="34025"/>
                  <a:pt x="33772" y="33999"/>
                </a:cubicBezTo>
                <a:cubicBezTo>
                  <a:pt x="33454" y="33415"/>
                  <a:pt x="33056" y="32911"/>
                  <a:pt x="32579" y="32460"/>
                </a:cubicBezTo>
                <a:cubicBezTo>
                  <a:pt x="33481" y="32142"/>
                  <a:pt x="34383" y="31797"/>
                  <a:pt x="35285" y="31452"/>
                </a:cubicBezTo>
                <a:cubicBezTo>
                  <a:pt x="35285" y="31542"/>
                  <a:pt x="35358" y="31595"/>
                  <a:pt x="35438" y="31595"/>
                </a:cubicBezTo>
                <a:cubicBezTo>
                  <a:pt x="35476" y="31595"/>
                  <a:pt x="35516" y="31583"/>
                  <a:pt x="35550" y="31558"/>
                </a:cubicBezTo>
                <a:lnTo>
                  <a:pt x="35815" y="31319"/>
                </a:lnTo>
                <a:cubicBezTo>
                  <a:pt x="35842" y="31293"/>
                  <a:pt x="35842" y="31240"/>
                  <a:pt x="35842" y="31213"/>
                </a:cubicBezTo>
                <a:cubicBezTo>
                  <a:pt x="36691" y="30895"/>
                  <a:pt x="37540" y="30550"/>
                  <a:pt x="38388" y="30231"/>
                </a:cubicBezTo>
                <a:close/>
                <a:moveTo>
                  <a:pt x="46056" y="35697"/>
                </a:moveTo>
                <a:cubicBezTo>
                  <a:pt x="45658" y="36201"/>
                  <a:pt x="45286" y="36758"/>
                  <a:pt x="44994" y="37341"/>
                </a:cubicBezTo>
                <a:cubicBezTo>
                  <a:pt x="44923" y="37338"/>
                  <a:pt x="44851" y="37336"/>
                  <a:pt x="44780" y="37336"/>
                </a:cubicBezTo>
                <a:cubicBezTo>
                  <a:pt x="44274" y="37336"/>
                  <a:pt x="43788" y="37421"/>
                  <a:pt x="43323" y="37607"/>
                </a:cubicBezTo>
                <a:cubicBezTo>
                  <a:pt x="43151" y="37656"/>
                  <a:pt x="43206" y="37931"/>
                  <a:pt x="43383" y="37931"/>
                </a:cubicBezTo>
                <a:cubicBezTo>
                  <a:pt x="43397" y="37931"/>
                  <a:pt x="43413" y="37929"/>
                  <a:pt x="43429" y="37925"/>
                </a:cubicBezTo>
                <a:cubicBezTo>
                  <a:pt x="43880" y="37766"/>
                  <a:pt x="44331" y="37686"/>
                  <a:pt x="44835" y="37686"/>
                </a:cubicBezTo>
                <a:cubicBezTo>
                  <a:pt x="44596" y="38164"/>
                  <a:pt x="44464" y="38668"/>
                  <a:pt x="44358" y="39172"/>
                </a:cubicBezTo>
                <a:cubicBezTo>
                  <a:pt x="44358" y="39198"/>
                  <a:pt x="44358" y="39198"/>
                  <a:pt x="44358" y="39225"/>
                </a:cubicBezTo>
                <a:cubicBezTo>
                  <a:pt x="43058" y="39676"/>
                  <a:pt x="41731" y="39994"/>
                  <a:pt x="40352" y="40180"/>
                </a:cubicBezTo>
                <a:cubicBezTo>
                  <a:pt x="40644" y="39676"/>
                  <a:pt x="41041" y="39225"/>
                  <a:pt x="41492" y="38907"/>
                </a:cubicBezTo>
                <a:cubicBezTo>
                  <a:pt x="41645" y="38798"/>
                  <a:pt x="41547" y="38581"/>
                  <a:pt x="41419" y="38581"/>
                </a:cubicBezTo>
                <a:cubicBezTo>
                  <a:pt x="41391" y="38581"/>
                  <a:pt x="41362" y="38591"/>
                  <a:pt x="41333" y="38615"/>
                </a:cubicBezTo>
                <a:cubicBezTo>
                  <a:pt x="40776" y="39013"/>
                  <a:pt x="40325" y="39517"/>
                  <a:pt x="39980" y="40127"/>
                </a:cubicBezTo>
                <a:cubicBezTo>
                  <a:pt x="39980" y="40153"/>
                  <a:pt x="39980" y="40180"/>
                  <a:pt x="39980" y="40207"/>
                </a:cubicBezTo>
                <a:cubicBezTo>
                  <a:pt x="39245" y="40286"/>
                  <a:pt x="38511" y="40326"/>
                  <a:pt x="37778" y="40326"/>
                </a:cubicBezTo>
                <a:cubicBezTo>
                  <a:pt x="36791" y="40326"/>
                  <a:pt x="35808" y="40253"/>
                  <a:pt x="34834" y="40100"/>
                </a:cubicBezTo>
                <a:lnTo>
                  <a:pt x="34807" y="40100"/>
                </a:lnTo>
                <a:cubicBezTo>
                  <a:pt x="35719" y="39616"/>
                  <a:pt x="36730" y="39357"/>
                  <a:pt x="37757" y="39357"/>
                </a:cubicBezTo>
                <a:cubicBezTo>
                  <a:pt x="38135" y="39357"/>
                  <a:pt x="38515" y="39392"/>
                  <a:pt x="38893" y="39464"/>
                </a:cubicBezTo>
                <a:cubicBezTo>
                  <a:pt x="38786" y="39623"/>
                  <a:pt x="38733" y="39809"/>
                  <a:pt x="38654" y="40021"/>
                </a:cubicBezTo>
                <a:cubicBezTo>
                  <a:pt x="38622" y="40133"/>
                  <a:pt x="38725" y="40206"/>
                  <a:pt x="38829" y="40206"/>
                </a:cubicBezTo>
                <a:cubicBezTo>
                  <a:pt x="38898" y="40206"/>
                  <a:pt x="38967" y="40174"/>
                  <a:pt x="38999" y="40100"/>
                </a:cubicBezTo>
                <a:cubicBezTo>
                  <a:pt x="39264" y="39278"/>
                  <a:pt x="39768" y="38562"/>
                  <a:pt x="40431" y="38031"/>
                </a:cubicBezTo>
                <a:cubicBezTo>
                  <a:pt x="40484" y="38005"/>
                  <a:pt x="40537" y="37978"/>
                  <a:pt x="40564" y="37925"/>
                </a:cubicBezTo>
                <a:cubicBezTo>
                  <a:pt x="40988" y="37554"/>
                  <a:pt x="41466" y="37235"/>
                  <a:pt x="41970" y="36943"/>
                </a:cubicBezTo>
                <a:cubicBezTo>
                  <a:pt x="43190" y="36254"/>
                  <a:pt x="44570" y="35829"/>
                  <a:pt x="45976" y="35723"/>
                </a:cubicBezTo>
                <a:cubicBezTo>
                  <a:pt x="46002" y="35723"/>
                  <a:pt x="46029" y="35697"/>
                  <a:pt x="46056" y="35697"/>
                </a:cubicBezTo>
                <a:close/>
                <a:moveTo>
                  <a:pt x="37799" y="1"/>
                </a:moveTo>
                <a:cubicBezTo>
                  <a:pt x="34641" y="1"/>
                  <a:pt x="31460" y="737"/>
                  <a:pt x="28519" y="2243"/>
                </a:cubicBezTo>
                <a:cubicBezTo>
                  <a:pt x="20959" y="6090"/>
                  <a:pt x="16608" y="14234"/>
                  <a:pt x="17589" y="22671"/>
                </a:cubicBezTo>
                <a:cubicBezTo>
                  <a:pt x="6633" y="28799"/>
                  <a:pt x="0" y="34450"/>
                  <a:pt x="1221" y="37288"/>
                </a:cubicBezTo>
                <a:cubicBezTo>
                  <a:pt x="1716" y="38448"/>
                  <a:pt x="3451" y="39000"/>
                  <a:pt x="6147" y="39000"/>
                </a:cubicBezTo>
                <a:cubicBezTo>
                  <a:pt x="10238" y="39000"/>
                  <a:pt x="16542" y="37729"/>
                  <a:pt x="24089" y="35378"/>
                </a:cubicBezTo>
                <a:cubicBezTo>
                  <a:pt x="27898" y="38860"/>
                  <a:pt x="32804" y="40684"/>
                  <a:pt x="37774" y="40684"/>
                </a:cubicBezTo>
                <a:cubicBezTo>
                  <a:pt x="40455" y="40684"/>
                  <a:pt x="43155" y="40153"/>
                  <a:pt x="45711" y="39066"/>
                </a:cubicBezTo>
                <a:cubicBezTo>
                  <a:pt x="53033" y="35962"/>
                  <a:pt x="57861" y="28878"/>
                  <a:pt x="58100" y="20946"/>
                </a:cubicBezTo>
                <a:cubicBezTo>
                  <a:pt x="69614" y="14659"/>
                  <a:pt x="76618" y="8743"/>
                  <a:pt x="75371" y="5824"/>
                </a:cubicBezTo>
                <a:cubicBezTo>
                  <a:pt x="74884" y="4656"/>
                  <a:pt x="73159" y="4101"/>
                  <a:pt x="70472" y="4101"/>
                </a:cubicBezTo>
                <a:cubicBezTo>
                  <a:pt x="66566" y="4101"/>
                  <a:pt x="60630" y="5274"/>
                  <a:pt x="53510" y="7443"/>
                </a:cubicBezTo>
                <a:cubicBezTo>
                  <a:pt x="52927" y="6753"/>
                  <a:pt x="52317" y="6090"/>
                  <a:pt x="51653" y="5479"/>
                </a:cubicBezTo>
                <a:cubicBezTo>
                  <a:pt x="51653" y="5400"/>
                  <a:pt x="51574" y="5320"/>
                  <a:pt x="51494" y="5320"/>
                </a:cubicBezTo>
                <a:cubicBezTo>
                  <a:pt x="47668" y="1818"/>
                  <a:pt x="42762" y="1"/>
                  <a:pt x="3779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1" name="Google Shape;1781;p58"/>
          <p:cNvSpPr/>
          <p:nvPr/>
        </p:nvSpPr>
        <p:spPr>
          <a:xfrm>
            <a:off x="1201320" y="4500587"/>
            <a:ext cx="188271" cy="215983"/>
          </a:xfrm>
          <a:custGeom>
            <a:avLst/>
            <a:gdLst/>
            <a:ahLst/>
            <a:cxnLst/>
            <a:rect l="l" t="t" r="r" b="b"/>
            <a:pathLst>
              <a:path w="7421" h="8515" extrusionOk="0">
                <a:moveTo>
                  <a:pt x="967" y="0"/>
                </a:moveTo>
                <a:cubicBezTo>
                  <a:pt x="849" y="0"/>
                  <a:pt x="723" y="119"/>
                  <a:pt x="799" y="251"/>
                </a:cubicBezTo>
                <a:cubicBezTo>
                  <a:pt x="1807" y="1684"/>
                  <a:pt x="2841" y="3090"/>
                  <a:pt x="3876" y="4523"/>
                </a:cubicBezTo>
                <a:cubicBezTo>
                  <a:pt x="3823" y="4549"/>
                  <a:pt x="3797" y="4602"/>
                  <a:pt x="3717" y="4655"/>
                </a:cubicBezTo>
                <a:cubicBezTo>
                  <a:pt x="3001" y="4443"/>
                  <a:pt x="2284" y="4178"/>
                  <a:pt x="1595" y="3859"/>
                </a:cubicBezTo>
                <a:cubicBezTo>
                  <a:pt x="1563" y="3843"/>
                  <a:pt x="1532" y="3837"/>
                  <a:pt x="1503" y="3837"/>
                </a:cubicBezTo>
                <a:cubicBezTo>
                  <a:pt x="1343" y="3837"/>
                  <a:pt x="1255" y="4057"/>
                  <a:pt x="1435" y="4125"/>
                </a:cubicBezTo>
                <a:cubicBezTo>
                  <a:pt x="2072" y="4443"/>
                  <a:pt x="2735" y="4682"/>
                  <a:pt x="3425" y="4894"/>
                </a:cubicBezTo>
                <a:cubicBezTo>
                  <a:pt x="2364" y="5743"/>
                  <a:pt x="1276" y="6565"/>
                  <a:pt x="135" y="7335"/>
                </a:cubicBezTo>
                <a:cubicBezTo>
                  <a:pt x="0" y="7425"/>
                  <a:pt x="95" y="7650"/>
                  <a:pt x="240" y="7650"/>
                </a:cubicBezTo>
                <a:cubicBezTo>
                  <a:pt x="266" y="7650"/>
                  <a:pt x="293" y="7643"/>
                  <a:pt x="321" y="7627"/>
                </a:cubicBezTo>
                <a:cubicBezTo>
                  <a:pt x="1515" y="6778"/>
                  <a:pt x="2682" y="5929"/>
                  <a:pt x="3797" y="5000"/>
                </a:cubicBezTo>
                <a:lnTo>
                  <a:pt x="3850" y="5000"/>
                </a:lnTo>
                <a:cubicBezTo>
                  <a:pt x="3743" y="5690"/>
                  <a:pt x="3611" y="6353"/>
                  <a:pt x="3478" y="7043"/>
                </a:cubicBezTo>
                <a:cubicBezTo>
                  <a:pt x="3452" y="7070"/>
                  <a:pt x="3452" y="7096"/>
                  <a:pt x="3452" y="7123"/>
                </a:cubicBezTo>
                <a:cubicBezTo>
                  <a:pt x="3425" y="7308"/>
                  <a:pt x="3399" y="7467"/>
                  <a:pt x="3372" y="7627"/>
                </a:cubicBezTo>
                <a:cubicBezTo>
                  <a:pt x="3372" y="7727"/>
                  <a:pt x="3487" y="7816"/>
                  <a:pt x="3586" y="7816"/>
                </a:cubicBezTo>
                <a:cubicBezTo>
                  <a:pt x="3645" y="7816"/>
                  <a:pt x="3697" y="7785"/>
                  <a:pt x="3717" y="7706"/>
                </a:cubicBezTo>
                <a:cubicBezTo>
                  <a:pt x="3876" y="6831"/>
                  <a:pt x="4035" y="5955"/>
                  <a:pt x="4168" y="5080"/>
                </a:cubicBezTo>
                <a:lnTo>
                  <a:pt x="4380" y="5133"/>
                </a:lnTo>
                <a:cubicBezTo>
                  <a:pt x="5203" y="6247"/>
                  <a:pt x="6025" y="7335"/>
                  <a:pt x="6874" y="8449"/>
                </a:cubicBezTo>
                <a:cubicBezTo>
                  <a:pt x="6913" y="8496"/>
                  <a:pt x="6965" y="8515"/>
                  <a:pt x="7017" y="8515"/>
                </a:cubicBezTo>
                <a:cubicBezTo>
                  <a:pt x="7141" y="8515"/>
                  <a:pt x="7260" y="8402"/>
                  <a:pt x="7166" y="8290"/>
                </a:cubicBezTo>
                <a:cubicBezTo>
                  <a:pt x="6396" y="7282"/>
                  <a:pt x="5627" y="6247"/>
                  <a:pt x="4858" y="5239"/>
                </a:cubicBezTo>
                <a:lnTo>
                  <a:pt x="4858" y="5239"/>
                </a:lnTo>
                <a:cubicBezTo>
                  <a:pt x="5096" y="5266"/>
                  <a:pt x="5335" y="5319"/>
                  <a:pt x="5574" y="5345"/>
                </a:cubicBezTo>
                <a:cubicBezTo>
                  <a:pt x="5590" y="5349"/>
                  <a:pt x="5606" y="5351"/>
                  <a:pt x="5620" y="5351"/>
                </a:cubicBezTo>
                <a:cubicBezTo>
                  <a:pt x="5797" y="5351"/>
                  <a:pt x="5850" y="5076"/>
                  <a:pt x="5654" y="5027"/>
                </a:cubicBezTo>
                <a:cubicBezTo>
                  <a:pt x="5282" y="4974"/>
                  <a:pt x="4911" y="4894"/>
                  <a:pt x="4566" y="4815"/>
                </a:cubicBezTo>
                <a:lnTo>
                  <a:pt x="4354" y="4523"/>
                </a:lnTo>
                <a:cubicBezTo>
                  <a:pt x="5335" y="3674"/>
                  <a:pt x="6343" y="2798"/>
                  <a:pt x="7298" y="1870"/>
                </a:cubicBezTo>
                <a:cubicBezTo>
                  <a:pt x="7420" y="1768"/>
                  <a:pt x="7309" y="1605"/>
                  <a:pt x="7179" y="1605"/>
                </a:cubicBezTo>
                <a:cubicBezTo>
                  <a:pt x="7139" y="1605"/>
                  <a:pt x="7097" y="1620"/>
                  <a:pt x="7060" y="1658"/>
                </a:cubicBezTo>
                <a:cubicBezTo>
                  <a:pt x="6158" y="2506"/>
                  <a:pt x="5256" y="3329"/>
                  <a:pt x="4301" y="4125"/>
                </a:cubicBezTo>
                <a:cubicBezTo>
                  <a:pt x="4380" y="3541"/>
                  <a:pt x="4460" y="2984"/>
                  <a:pt x="4513" y="2400"/>
                </a:cubicBezTo>
                <a:cubicBezTo>
                  <a:pt x="4526" y="2294"/>
                  <a:pt x="4447" y="2241"/>
                  <a:pt x="4360" y="2241"/>
                </a:cubicBezTo>
                <a:cubicBezTo>
                  <a:pt x="4274" y="2241"/>
                  <a:pt x="4181" y="2294"/>
                  <a:pt x="4168" y="2400"/>
                </a:cubicBezTo>
                <a:cubicBezTo>
                  <a:pt x="4115" y="2957"/>
                  <a:pt x="4062" y="3488"/>
                  <a:pt x="3982" y="4019"/>
                </a:cubicBezTo>
                <a:cubicBezTo>
                  <a:pt x="3001" y="2719"/>
                  <a:pt x="2046" y="1392"/>
                  <a:pt x="1091" y="66"/>
                </a:cubicBezTo>
                <a:cubicBezTo>
                  <a:pt x="1060" y="20"/>
                  <a:pt x="1014" y="0"/>
                  <a:pt x="96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2" name="Google Shape;1782;p58"/>
          <p:cNvSpPr/>
          <p:nvPr/>
        </p:nvSpPr>
        <p:spPr>
          <a:xfrm rot="-508956">
            <a:off x="-315867" y="-308684"/>
            <a:ext cx="4247814" cy="3601854"/>
          </a:xfrm>
          <a:custGeom>
            <a:avLst/>
            <a:gdLst/>
            <a:ahLst/>
            <a:cxnLst/>
            <a:rect l="l" t="t" r="r" b="b"/>
            <a:pathLst>
              <a:path w="169923" h="144083" extrusionOk="0">
                <a:moveTo>
                  <a:pt x="0" y="0"/>
                </a:moveTo>
                <a:lnTo>
                  <a:pt x="0" y="144082"/>
                </a:lnTo>
                <a:cubicBezTo>
                  <a:pt x="823" y="143844"/>
                  <a:pt x="1619" y="143578"/>
                  <a:pt x="2415" y="143340"/>
                </a:cubicBezTo>
                <a:cubicBezTo>
                  <a:pt x="14353" y="139546"/>
                  <a:pt x="26610" y="134266"/>
                  <a:pt x="33852" y="124053"/>
                </a:cubicBezTo>
                <a:cubicBezTo>
                  <a:pt x="41891" y="112724"/>
                  <a:pt x="42129" y="97735"/>
                  <a:pt x="47329" y="84868"/>
                </a:cubicBezTo>
                <a:cubicBezTo>
                  <a:pt x="54094" y="68128"/>
                  <a:pt x="69322" y="55659"/>
                  <a:pt x="86381" y="49770"/>
                </a:cubicBezTo>
                <a:cubicBezTo>
                  <a:pt x="101821" y="44464"/>
                  <a:pt x="118826" y="43986"/>
                  <a:pt x="133550" y="36903"/>
                </a:cubicBezTo>
                <a:cubicBezTo>
                  <a:pt x="143897" y="31942"/>
                  <a:pt x="152492" y="23957"/>
                  <a:pt x="160133" y="15361"/>
                </a:cubicBezTo>
                <a:cubicBezTo>
                  <a:pt x="164723" y="10241"/>
                  <a:pt x="167588" y="5227"/>
                  <a:pt x="1699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3" name="Google Shape;1783;p58"/>
          <p:cNvSpPr/>
          <p:nvPr/>
        </p:nvSpPr>
        <p:spPr>
          <a:xfrm>
            <a:off x="1201325" y="2330675"/>
            <a:ext cx="106125" cy="99650"/>
          </a:xfrm>
          <a:custGeom>
            <a:avLst/>
            <a:gdLst/>
            <a:ahLst/>
            <a:cxnLst/>
            <a:rect l="l" t="t" r="r" b="b"/>
            <a:pathLst>
              <a:path w="4245" h="3986" extrusionOk="0">
                <a:moveTo>
                  <a:pt x="1778" y="268"/>
                </a:moveTo>
                <a:cubicBezTo>
                  <a:pt x="1804" y="321"/>
                  <a:pt x="1831" y="348"/>
                  <a:pt x="1884" y="348"/>
                </a:cubicBezTo>
                <a:cubicBezTo>
                  <a:pt x="1925" y="345"/>
                  <a:pt x="1965" y="344"/>
                  <a:pt x="2006" y="344"/>
                </a:cubicBezTo>
                <a:cubicBezTo>
                  <a:pt x="2803" y="344"/>
                  <a:pt x="3488" y="837"/>
                  <a:pt x="3741" y="1595"/>
                </a:cubicBezTo>
                <a:cubicBezTo>
                  <a:pt x="3980" y="2550"/>
                  <a:pt x="3343" y="3478"/>
                  <a:pt x="2388" y="3638"/>
                </a:cubicBezTo>
                <a:cubicBezTo>
                  <a:pt x="2338" y="3642"/>
                  <a:pt x="2287" y="3645"/>
                  <a:pt x="2238" y="3645"/>
                </a:cubicBezTo>
                <a:cubicBezTo>
                  <a:pt x="1474" y="3645"/>
                  <a:pt x="788" y="3083"/>
                  <a:pt x="663" y="2311"/>
                </a:cubicBezTo>
                <a:cubicBezTo>
                  <a:pt x="531" y="1462"/>
                  <a:pt x="1168" y="878"/>
                  <a:pt x="1725" y="348"/>
                </a:cubicBezTo>
                <a:cubicBezTo>
                  <a:pt x="1751" y="321"/>
                  <a:pt x="1751" y="295"/>
                  <a:pt x="1778" y="268"/>
                </a:cubicBezTo>
                <a:close/>
                <a:moveTo>
                  <a:pt x="1994" y="0"/>
                </a:moveTo>
                <a:cubicBezTo>
                  <a:pt x="1958" y="0"/>
                  <a:pt x="1921" y="1"/>
                  <a:pt x="1884" y="3"/>
                </a:cubicBezTo>
                <a:cubicBezTo>
                  <a:pt x="1804" y="3"/>
                  <a:pt x="1751" y="56"/>
                  <a:pt x="1725" y="162"/>
                </a:cubicBezTo>
                <a:cubicBezTo>
                  <a:pt x="1696" y="105"/>
                  <a:pt x="1653" y="79"/>
                  <a:pt x="1606" y="79"/>
                </a:cubicBezTo>
                <a:cubicBezTo>
                  <a:pt x="1565" y="79"/>
                  <a:pt x="1523" y="99"/>
                  <a:pt x="1486" y="136"/>
                </a:cubicBezTo>
                <a:cubicBezTo>
                  <a:pt x="717" y="825"/>
                  <a:pt x="0" y="1674"/>
                  <a:pt x="451" y="2762"/>
                </a:cubicBezTo>
                <a:cubicBezTo>
                  <a:pt x="730" y="3512"/>
                  <a:pt x="1442" y="3986"/>
                  <a:pt x="2209" y="3986"/>
                </a:cubicBezTo>
                <a:cubicBezTo>
                  <a:pt x="2391" y="3986"/>
                  <a:pt x="2576" y="3959"/>
                  <a:pt x="2759" y="3903"/>
                </a:cubicBezTo>
                <a:cubicBezTo>
                  <a:pt x="3661" y="3584"/>
                  <a:pt x="4245" y="2656"/>
                  <a:pt x="4112" y="1701"/>
                </a:cubicBezTo>
                <a:cubicBezTo>
                  <a:pt x="3907" y="702"/>
                  <a:pt x="3011" y="0"/>
                  <a:pt x="1994" y="0"/>
                </a:cubicBezTo>
                <a:close/>
              </a:path>
            </a:pathLst>
          </a:custGeom>
          <a:solidFill>
            <a:srgbClr val="86A5D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4" name="Google Shape;1784;p58"/>
          <p:cNvSpPr/>
          <p:nvPr/>
        </p:nvSpPr>
        <p:spPr>
          <a:xfrm>
            <a:off x="1151550" y="2133775"/>
            <a:ext cx="49775" cy="43900"/>
          </a:xfrm>
          <a:custGeom>
            <a:avLst/>
            <a:gdLst/>
            <a:ahLst/>
            <a:cxnLst/>
            <a:rect l="l" t="t" r="r" b="b"/>
            <a:pathLst>
              <a:path w="1991" h="1756" extrusionOk="0">
                <a:moveTo>
                  <a:pt x="930" y="334"/>
                </a:moveTo>
                <a:cubicBezTo>
                  <a:pt x="1334" y="334"/>
                  <a:pt x="1716" y="737"/>
                  <a:pt x="1407" y="1182"/>
                </a:cubicBezTo>
                <a:cubicBezTo>
                  <a:pt x="1296" y="1359"/>
                  <a:pt x="1149" y="1431"/>
                  <a:pt x="1002" y="1431"/>
                </a:cubicBezTo>
                <a:cubicBezTo>
                  <a:pt x="619" y="1431"/>
                  <a:pt x="236" y="940"/>
                  <a:pt x="505" y="519"/>
                </a:cubicBezTo>
                <a:cubicBezTo>
                  <a:pt x="627" y="390"/>
                  <a:pt x="780" y="334"/>
                  <a:pt x="930" y="334"/>
                </a:cubicBezTo>
                <a:close/>
                <a:moveTo>
                  <a:pt x="957" y="1"/>
                </a:moveTo>
                <a:cubicBezTo>
                  <a:pt x="694" y="1"/>
                  <a:pt x="438" y="103"/>
                  <a:pt x="266" y="306"/>
                </a:cubicBezTo>
                <a:cubicBezTo>
                  <a:pt x="239" y="306"/>
                  <a:pt x="239" y="333"/>
                  <a:pt x="266" y="333"/>
                </a:cubicBezTo>
                <a:cubicBezTo>
                  <a:pt x="1" y="731"/>
                  <a:pt x="80" y="1288"/>
                  <a:pt x="452" y="1580"/>
                </a:cubicBezTo>
                <a:cubicBezTo>
                  <a:pt x="613" y="1698"/>
                  <a:pt x="800" y="1755"/>
                  <a:pt x="983" y="1755"/>
                </a:cubicBezTo>
                <a:cubicBezTo>
                  <a:pt x="1253" y="1755"/>
                  <a:pt x="1514" y="1631"/>
                  <a:pt x="1672" y="1394"/>
                </a:cubicBezTo>
                <a:cubicBezTo>
                  <a:pt x="1990" y="996"/>
                  <a:pt x="1884" y="413"/>
                  <a:pt x="1486" y="147"/>
                </a:cubicBezTo>
                <a:cubicBezTo>
                  <a:pt x="1323" y="50"/>
                  <a:pt x="1138" y="1"/>
                  <a:pt x="957" y="1"/>
                </a:cubicBezTo>
                <a:close/>
              </a:path>
            </a:pathLst>
          </a:custGeom>
          <a:solidFill>
            <a:srgbClr val="86A5D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5" name="Google Shape;1785;p58"/>
          <p:cNvSpPr/>
          <p:nvPr/>
        </p:nvSpPr>
        <p:spPr>
          <a:xfrm rot="923478">
            <a:off x="5689669" y="-380998"/>
            <a:ext cx="4186245" cy="3746511"/>
          </a:xfrm>
          <a:custGeom>
            <a:avLst/>
            <a:gdLst/>
            <a:ahLst/>
            <a:cxnLst/>
            <a:rect l="l" t="t" r="r" b="b"/>
            <a:pathLst>
              <a:path w="167456" h="149866" extrusionOk="0">
                <a:moveTo>
                  <a:pt x="1" y="0"/>
                </a:moveTo>
                <a:cubicBezTo>
                  <a:pt x="6951" y="13875"/>
                  <a:pt x="18306" y="25071"/>
                  <a:pt x="32287" y="31809"/>
                </a:cubicBezTo>
                <a:cubicBezTo>
                  <a:pt x="50009" y="40299"/>
                  <a:pt x="70437" y="40936"/>
                  <a:pt x="89007" y="47303"/>
                </a:cubicBezTo>
                <a:cubicBezTo>
                  <a:pt x="95480" y="49505"/>
                  <a:pt x="102113" y="52794"/>
                  <a:pt x="105323" y="58816"/>
                </a:cubicBezTo>
                <a:cubicBezTo>
                  <a:pt x="107419" y="62769"/>
                  <a:pt x="107737" y="67359"/>
                  <a:pt x="107790" y="71816"/>
                </a:cubicBezTo>
                <a:cubicBezTo>
                  <a:pt x="107949" y="85160"/>
                  <a:pt x="106013" y="99062"/>
                  <a:pt x="111027" y="111424"/>
                </a:cubicBezTo>
                <a:cubicBezTo>
                  <a:pt x="114927" y="121081"/>
                  <a:pt x="122726" y="128722"/>
                  <a:pt x="131561" y="134240"/>
                </a:cubicBezTo>
                <a:cubicBezTo>
                  <a:pt x="140369" y="139758"/>
                  <a:pt x="150211" y="143366"/>
                  <a:pt x="160000" y="146921"/>
                </a:cubicBezTo>
                <a:cubicBezTo>
                  <a:pt x="162468" y="147823"/>
                  <a:pt x="164988" y="148778"/>
                  <a:pt x="167455" y="149866"/>
                </a:cubicBezTo>
                <a:lnTo>
                  <a:pt x="16745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6" name="Google Shape;1786;p58"/>
          <p:cNvSpPr/>
          <p:nvPr/>
        </p:nvSpPr>
        <p:spPr>
          <a:xfrm>
            <a:off x="7624015" y="2229161"/>
            <a:ext cx="228380" cy="223717"/>
          </a:xfrm>
          <a:custGeom>
            <a:avLst/>
            <a:gdLst/>
            <a:ahLst/>
            <a:cxnLst/>
            <a:rect l="l" t="t" r="r" b="b"/>
            <a:pathLst>
              <a:path w="12538" h="12282" extrusionOk="0">
                <a:moveTo>
                  <a:pt x="4882" y="1113"/>
                </a:moveTo>
                <a:lnTo>
                  <a:pt x="4882" y="1113"/>
                </a:lnTo>
                <a:cubicBezTo>
                  <a:pt x="5519" y="2095"/>
                  <a:pt x="6182" y="3103"/>
                  <a:pt x="6845" y="4058"/>
                </a:cubicBezTo>
                <a:cubicBezTo>
                  <a:pt x="6288" y="4297"/>
                  <a:pt x="5731" y="4562"/>
                  <a:pt x="5147" y="4801"/>
                </a:cubicBezTo>
                <a:cubicBezTo>
                  <a:pt x="5227" y="3554"/>
                  <a:pt x="5121" y="2334"/>
                  <a:pt x="4882" y="1113"/>
                </a:cubicBezTo>
                <a:close/>
                <a:moveTo>
                  <a:pt x="11382" y="2174"/>
                </a:moveTo>
                <a:lnTo>
                  <a:pt x="11382" y="2174"/>
                </a:lnTo>
                <a:cubicBezTo>
                  <a:pt x="10453" y="3368"/>
                  <a:pt x="9498" y="4562"/>
                  <a:pt x="8570" y="5756"/>
                </a:cubicBezTo>
                <a:cubicBezTo>
                  <a:pt x="8145" y="5252"/>
                  <a:pt x="7747" y="4721"/>
                  <a:pt x="7349" y="4191"/>
                </a:cubicBezTo>
                <a:cubicBezTo>
                  <a:pt x="8702" y="3554"/>
                  <a:pt x="10055" y="2864"/>
                  <a:pt x="11382" y="2174"/>
                </a:cubicBezTo>
                <a:close/>
                <a:moveTo>
                  <a:pt x="4802" y="5305"/>
                </a:moveTo>
                <a:lnTo>
                  <a:pt x="4802" y="5305"/>
                </a:lnTo>
                <a:cubicBezTo>
                  <a:pt x="4749" y="5942"/>
                  <a:pt x="4670" y="6578"/>
                  <a:pt x="4564" y="7241"/>
                </a:cubicBezTo>
                <a:cubicBezTo>
                  <a:pt x="3396" y="6976"/>
                  <a:pt x="2202" y="6790"/>
                  <a:pt x="1035" y="6605"/>
                </a:cubicBezTo>
                <a:cubicBezTo>
                  <a:pt x="2309" y="6233"/>
                  <a:pt x="3555" y="5809"/>
                  <a:pt x="4802" y="5305"/>
                </a:cubicBezTo>
                <a:close/>
                <a:moveTo>
                  <a:pt x="7057" y="4323"/>
                </a:moveTo>
                <a:cubicBezTo>
                  <a:pt x="7482" y="4907"/>
                  <a:pt x="7906" y="5464"/>
                  <a:pt x="8384" y="6021"/>
                </a:cubicBezTo>
                <a:lnTo>
                  <a:pt x="6978" y="7799"/>
                </a:lnTo>
                <a:cubicBezTo>
                  <a:pt x="6288" y="7613"/>
                  <a:pt x="5598" y="7454"/>
                  <a:pt x="4882" y="7295"/>
                </a:cubicBezTo>
                <a:cubicBezTo>
                  <a:pt x="4988" y="6578"/>
                  <a:pt x="5094" y="5888"/>
                  <a:pt x="5121" y="5172"/>
                </a:cubicBezTo>
                <a:cubicBezTo>
                  <a:pt x="5784" y="4907"/>
                  <a:pt x="6421" y="4615"/>
                  <a:pt x="7057" y="4323"/>
                </a:cubicBezTo>
                <a:close/>
                <a:moveTo>
                  <a:pt x="8596" y="6286"/>
                </a:moveTo>
                <a:cubicBezTo>
                  <a:pt x="9445" y="7321"/>
                  <a:pt x="10400" y="8250"/>
                  <a:pt x="11461" y="9125"/>
                </a:cubicBezTo>
                <a:cubicBezTo>
                  <a:pt x="10082" y="8648"/>
                  <a:pt x="8702" y="8223"/>
                  <a:pt x="7323" y="7878"/>
                </a:cubicBezTo>
                <a:lnTo>
                  <a:pt x="8596" y="6286"/>
                </a:lnTo>
                <a:close/>
                <a:moveTo>
                  <a:pt x="4829" y="7639"/>
                </a:moveTo>
                <a:cubicBezTo>
                  <a:pt x="5466" y="7772"/>
                  <a:pt x="6102" y="7905"/>
                  <a:pt x="6739" y="8064"/>
                </a:cubicBezTo>
                <a:cubicBezTo>
                  <a:pt x="5784" y="9258"/>
                  <a:pt x="4855" y="10425"/>
                  <a:pt x="3900" y="11619"/>
                </a:cubicBezTo>
                <a:cubicBezTo>
                  <a:pt x="4245" y="10292"/>
                  <a:pt x="4564" y="8966"/>
                  <a:pt x="4829" y="7639"/>
                </a:cubicBezTo>
                <a:close/>
                <a:moveTo>
                  <a:pt x="4464" y="1"/>
                </a:moveTo>
                <a:cubicBezTo>
                  <a:pt x="4367" y="1"/>
                  <a:pt x="4263" y="89"/>
                  <a:pt x="4298" y="211"/>
                </a:cubicBezTo>
                <a:cubicBezTo>
                  <a:pt x="4749" y="1750"/>
                  <a:pt x="4909" y="3368"/>
                  <a:pt x="4802" y="4960"/>
                </a:cubicBezTo>
                <a:cubicBezTo>
                  <a:pt x="3290" y="5570"/>
                  <a:pt x="1751" y="6101"/>
                  <a:pt x="160" y="6499"/>
                </a:cubicBezTo>
                <a:cubicBezTo>
                  <a:pt x="1" y="6552"/>
                  <a:pt x="1" y="6790"/>
                  <a:pt x="160" y="6844"/>
                </a:cubicBezTo>
                <a:cubicBezTo>
                  <a:pt x="1619" y="7029"/>
                  <a:pt x="3051" y="7268"/>
                  <a:pt x="4484" y="7560"/>
                </a:cubicBezTo>
                <a:cubicBezTo>
                  <a:pt x="4245" y="8966"/>
                  <a:pt x="3900" y="10372"/>
                  <a:pt x="3529" y="11725"/>
                </a:cubicBezTo>
                <a:cubicBezTo>
                  <a:pt x="3502" y="11805"/>
                  <a:pt x="3582" y="11911"/>
                  <a:pt x="3662" y="11911"/>
                </a:cubicBezTo>
                <a:lnTo>
                  <a:pt x="3609" y="11990"/>
                </a:lnTo>
                <a:cubicBezTo>
                  <a:pt x="3507" y="12112"/>
                  <a:pt x="3624" y="12282"/>
                  <a:pt x="3744" y="12282"/>
                </a:cubicBezTo>
                <a:cubicBezTo>
                  <a:pt x="3780" y="12282"/>
                  <a:pt x="3816" y="12266"/>
                  <a:pt x="3847" y="12229"/>
                </a:cubicBezTo>
                <a:cubicBezTo>
                  <a:pt x="4935" y="10876"/>
                  <a:pt x="5996" y="9523"/>
                  <a:pt x="7084" y="8170"/>
                </a:cubicBezTo>
                <a:cubicBezTo>
                  <a:pt x="8861" y="8621"/>
                  <a:pt x="10586" y="9152"/>
                  <a:pt x="12310" y="9788"/>
                </a:cubicBezTo>
                <a:cubicBezTo>
                  <a:pt x="12327" y="9793"/>
                  <a:pt x="12342" y="9795"/>
                  <a:pt x="12357" y="9795"/>
                </a:cubicBezTo>
                <a:cubicBezTo>
                  <a:pt x="12504" y="9795"/>
                  <a:pt x="12537" y="9567"/>
                  <a:pt x="12416" y="9470"/>
                </a:cubicBezTo>
                <a:cubicBezTo>
                  <a:pt x="11063" y="8488"/>
                  <a:pt x="9843" y="7321"/>
                  <a:pt x="8782" y="6021"/>
                </a:cubicBezTo>
                <a:cubicBezTo>
                  <a:pt x="9870" y="4615"/>
                  <a:pt x="10984" y="3209"/>
                  <a:pt x="12098" y="1803"/>
                </a:cubicBezTo>
                <a:cubicBezTo>
                  <a:pt x="12188" y="1690"/>
                  <a:pt x="12087" y="1520"/>
                  <a:pt x="11957" y="1520"/>
                </a:cubicBezTo>
                <a:cubicBezTo>
                  <a:pt x="11934" y="1520"/>
                  <a:pt x="11910" y="1526"/>
                  <a:pt x="11886" y="1538"/>
                </a:cubicBezTo>
                <a:cubicBezTo>
                  <a:pt x="10321" y="2360"/>
                  <a:pt x="8755" y="3182"/>
                  <a:pt x="7137" y="3925"/>
                </a:cubicBezTo>
                <a:cubicBezTo>
                  <a:pt x="6262" y="2678"/>
                  <a:pt x="5413" y="1378"/>
                  <a:pt x="4590" y="78"/>
                </a:cubicBezTo>
                <a:cubicBezTo>
                  <a:pt x="4563" y="24"/>
                  <a:pt x="4514" y="1"/>
                  <a:pt x="4464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7" name="Google Shape;1787;p58"/>
          <p:cNvSpPr/>
          <p:nvPr/>
        </p:nvSpPr>
        <p:spPr>
          <a:xfrm>
            <a:off x="7754005" y="2207320"/>
            <a:ext cx="23734" cy="46357"/>
          </a:xfrm>
          <a:custGeom>
            <a:avLst/>
            <a:gdLst/>
            <a:ahLst/>
            <a:cxnLst/>
            <a:rect l="l" t="t" r="r" b="b"/>
            <a:pathLst>
              <a:path w="1303" h="2545" extrusionOk="0">
                <a:moveTo>
                  <a:pt x="1076" y="1"/>
                </a:moveTo>
                <a:cubicBezTo>
                  <a:pt x="1027" y="1"/>
                  <a:pt x="981" y="25"/>
                  <a:pt x="956" y="84"/>
                </a:cubicBezTo>
                <a:lnTo>
                  <a:pt x="54" y="2286"/>
                </a:lnTo>
                <a:cubicBezTo>
                  <a:pt x="1" y="2427"/>
                  <a:pt x="113" y="2545"/>
                  <a:pt x="217" y="2545"/>
                </a:cubicBezTo>
                <a:cubicBezTo>
                  <a:pt x="269" y="2545"/>
                  <a:pt x="319" y="2516"/>
                  <a:pt x="346" y="2445"/>
                </a:cubicBezTo>
                <a:cubicBezTo>
                  <a:pt x="638" y="1728"/>
                  <a:pt x="956" y="986"/>
                  <a:pt x="1248" y="243"/>
                </a:cubicBezTo>
                <a:cubicBezTo>
                  <a:pt x="1302" y="116"/>
                  <a:pt x="1183" y="1"/>
                  <a:pt x="1076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8" name="Google Shape;1788;p58"/>
          <p:cNvSpPr/>
          <p:nvPr/>
        </p:nvSpPr>
        <p:spPr>
          <a:xfrm>
            <a:off x="7650192" y="2384342"/>
            <a:ext cx="30856" cy="43406"/>
          </a:xfrm>
          <a:custGeom>
            <a:avLst/>
            <a:gdLst/>
            <a:ahLst/>
            <a:cxnLst/>
            <a:rect l="l" t="t" r="r" b="b"/>
            <a:pathLst>
              <a:path w="1694" h="2383" extrusionOk="0">
                <a:moveTo>
                  <a:pt x="1481" y="1"/>
                </a:moveTo>
                <a:cubicBezTo>
                  <a:pt x="1428" y="1"/>
                  <a:pt x="1376" y="30"/>
                  <a:pt x="1349" y="102"/>
                </a:cubicBezTo>
                <a:cubicBezTo>
                  <a:pt x="1031" y="818"/>
                  <a:pt x="606" y="1482"/>
                  <a:pt x="102" y="2092"/>
                </a:cubicBezTo>
                <a:cubicBezTo>
                  <a:pt x="0" y="2214"/>
                  <a:pt x="117" y="2383"/>
                  <a:pt x="237" y="2383"/>
                </a:cubicBezTo>
                <a:cubicBezTo>
                  <a:pt x="274" y="2383"/>
                  <a:pt x="310" y="2367"/>
                  <a:pt x="341" y="2330"/>
                </a:cubicBezTo>
                <a:cubicBezTo>
                  <a:pt x="872" y="1694"/>
                  <a:pt x="1296" y="977"/>
                  <a:pt x="1641" y="235"/>
                </a:cubicBezTo>
                <a:cubicBezTo>
                  <a:pt x="1694" y="112"/>
                  <a:pt x="1584" y="1"/>
                  <a:pt x="1481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9" name="Google Shape;1789;p58"/>
          <p:cNvSpPr/>
          <p:nvPr/>
        </p:nvSpPr>
        <p:spPr>
          <a:xfrm>
            <a:off x="7753914" y="2397111"/>
            <a:ext cx="19526" cy="42113"/>
          </a:xfrm>
          <a:custGeom>
            <a:avLst/>
            <a:gdLst/>
            <a:ahLst/>
            <a:cxnLst/>
            <a:rect l="l" t="t" r="r" b="b"/>
            <a:pathLst>
              <a:path w="1072" h="2312" extrusionOk="0">
                <a:moveTo>
                  <a:pt x="211" y="0"/>
                </a:moveTo>
                <a:cubicBezTo>
                  <a:pt x="106" y="0"/>
                  <a:pt x="0" y="84"/>
                  <a:pt x="33" y="197"/>
                </a:cubicBezTo>
                <a:lnTo>
                  <a:pt x="696" y="2187"/>
                </a:lnTo>
                <a:cubicBezTo>
                  <a:pt x="728" y="2273"/>
                  <a:pt x="801" y="2311"/>
                  <a:pt x="872" y="2311"/>
                </a:cubicBezTo>
                <a:cubicBezTo>
                  <a:pt x="974" y="2311"/>
                  <a:pt x="1072" y="2232"/>
                  <a:pt x="1041" y="2107"/>
                </a:cubicBezTo>
                <a:lnTo>
                  <a:pt x="377" y="117"/>
                </a:lnTo>
                <a:cubicBezTo>
                  <a:pt x="346" y="34"/>
                  <a:pt x="279" y="0"/>
                  <a:pt x="211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0" name="Google Shape;1790;p58"/>
          <p:cNvSpPr/>
          <p:nvPr/>
        </p:nvSpPr>
        <p:spPr>
          <a:xfrm>
            <a:off x="7830166" y="2319931"/>
            <a:ext cx="29381" cy="14135"/>
          </a:xfrm>
          <a:custGeom>
            <a:avLst/>
            <a:gdLst/>
            <a:ahLst/>
            <a:cxnLst/>
            <a:rect l="l" t="t" r="r" b="b"/>
            <a:pathLst>
              <a:path w="1613" h="776" extrusionOk="0">
                <a:moveTo>
                  <a:pt x="1113" y="1"/>
                </a:moveTo>
                <a:cubicBezTo>
                  <a:pt x="708" y="1"/>
                  <a:pt x="329" y="188"/>
                  <a:pt x="91" y="534"/>
                </a:cubicBezTo>
                <a:cubicBezTo>
                  <a:pt x="0" y="661"/>
                  <a:pt x="109" y="776"/>
                  <a:pt x="229" y="776"/>
                </a:cubicBezTo>
                <a:cubicBezTo>
                  <a:pt x="284" y="776"/>
                  <a:pt x="341" y="752"/>
                  <a:pt x="383" y="693"/>
                </a:cubicBezTo>
                <a:cubicBezTo>
                  <a:pt x="546" y="469"/>
                  <a:pt x="804" y="339"/>
                  <a:pt x="1071" y="339"/>
                </a:cubicBezTo>
                <a:cubicBezTo>
                  <a:pt x="1151" y="339"/>
                  <a:pt x="1232" y="350"/>
                  <a:pt x="1312" y="375"/>
                </a:cubicBezTo>
                <a:cubicBezTo>
                  <a:pt x="1329" y="379"/>
                  <a:pt x="1345" y="380"/>
                  <a:pt x="1360" y="380"/>
                </a:cubicBezTo>
                <a:cubicBezTo>
                  <a:pt x="1560" y="380"/>
                  <a:pt x="1613" y="79"/>
                  <a:pt x="1391" y="30"/>
                </a:cubicBezTo>
                <a:cubicBezTo>
                  <a:pt x="1298" y="10"/>
                  <a:pt x="1205" y="1"/>
                  <a:pt x="1113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1" name="Google Shape;1791;p58"/>
          <p:cNvSpPr/>
          <p:nvPr/>
        </p:nvSpPr>
        <p:spPr>
          <a:xfrm>
            <a:off x="7661304" y="2272150"/>
            <a:ext cx="24991" cy="25610"/>
          </a:xfrm>
          <a:custGeom>
            <a:avLst/>
            <a:gdLst/>
            <a:ahLst/>
            <a:cxnLst/>
            <a:rect l="l" t="t" r="r" b="b"/>
            <a:pathLst>
              <a:path w="1372" h="1406" extrusionOk="0">
                <a:moveTo>
                  <a:pt x="227" y="1"/>
                </a:moveTo>
                <a:cubicBezTo>
                  <a:pt x="102" y="1"/>
                  <a:pt x="1" y="170"/>
                  <a:pt x="102" y="292"/>
                </a:cubicBezTo>
                <a:lnTo>
                  <a:pt x="1031" y="1353"/>
                </a:lnTo>
                <a:cubicBezTo>
                  <a:pt x="1068" y="1390"/>
                  <a:pt x="1108" y="1406"/>
                  <a:pt x="1146" y="1406"/>
                </a:cubicBezTo>
                <a:cubicBezTo>
                  <a:pt x="1270" y="1406"/>
                  <a:pt x="1372" y="1236"/>
                  <a:pt x="1270" y="1114"/>
                </a:cubicBezTo>
                <a:lnTo>
                  <a:pt x="341" y="53"/>
                </a:lnTo>
                <a:cubicBezTo>
                  <a:pt x="304" y="16"/>
                  <a:pt x="264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2" name="Google Shape;1792;p58"/>
          <p:cNvSpPr/>
          <p:nvPr/>
        </p:nvSpPr>
        <p:spPr>
          <a:xfrm>
            <a:off x="7625473" y="2300166"/>
            <a:ext cx="28033" cy="6302"/>
          </a:xfrm>
          <a:custGeom>
            <a:avLst/>
            <a:gdLst/>
            <a:ahLst/>
            <a:cxnLst/>
            <a:rect l="l" t="t" r="r" b="b"/>
            <a:pathLst>
              <a:path w="1539" h="346" extrusionOk="0">
                <a:moveTo>
                  <a:pt x="212" y="1"/>
                </a:moveTo>
                <a:cubicBezTo>
                  <a:pt x="0" y="1"/>
                  <a:pt x="0" y="346"/>
                  <a:pt x="212" y="346"/>
                </a:cubicBezTo>
                <a:lnTo>
                  <a:pt x="1327" y="346"/>
                </a:lnTo>
                <a:cubicBezTo>
                  <a:pt x="1539" y="346"/>
                  <a:pt x="1539" y="1"/>
                  <a:pt x="1327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3" name="Google Shape;1793;p58"/>
          <p:cNvSpPr/>
          <p:nvPr/>
        </p:nvSpPr>
        <p:spPr>
          <a:xfrm>
            <a:off x="8568700" y="3721925"/>
            <a:ext cx="80825" cy="95200"/>
          </a:xfrm>
          <a:custGeom>
            <a:avLst/>
            <a:gdLst/>
            <a:ahLst/>
            <a:cxnLst/>
            <a:rect l="l" t="t" r="r" b="b"/>
            <a:pathLst>
              <a:path w="3233" h="3808" extrusionOk="0">
                <a:moveTo>
                  <a:pt x="1800" y="1"/>
                </a:moveTo>
                <a:cubicBezTo>
                  <a:pt x="1637" y="1"/>
                  <a:pt x="1469" y="36"/>
                  <a:pt x="1300" y="114"/>
                </a:cubicBezTo>
                <a:cubicBezTo>
                  <a:pt x="1136" y="184"/>
                  <a:pt x="1241" y="419"/>
                  <a:pt x="1395" y="419"/>
                </a:cubicBezTo>
                <a:cubicBezTo>
                  <a:pt x="1416" y="419"/>
                  <a:pt x="1437" y="415"/>
                  <a:pt x="1459" y="405"/>
                </a:cubicBezTo>
                <a:cubicBezTo>
                  <a:pt x="1583" y="347"/>
                  <a:pt x="1702" y="320"/>
                  <a:pt x="1816" y="320"/>
                </a:cubicBezTo>
                <a:cubicBezTo>
                  <a:pt x="2216" y="320"/>
                  <a:pt x="2547" y="644"/>
                  <a:pt x="2733" y="1016"/>
                </a:cubicBezTo>
                <a:cubicBezTo>
                  <a:pt x="2971" y="1467"/>
                  <a:pt x="2918" y="1997"/>
                  <a:pt x="2573" y="2395"/>
                </a:cubicBezTo>
                <a:cubicBezTo>
                  <a:pt x="2122" y="3032"/>
                  <a:pt x="1327" y="3297"/>
                  <a:pt x="584" y="3456"/>
                </a:cubicBezTo>
                <a:cubicBezTo>
                  <a:pt x="371" y="2766"/>
                  <a:pt x="504" y="2024"/>
                  <a:pt x="982" y="1493"/>
                </a:cubicBezTo>
                <a:cubicBezTo>
                  <a:pt x="1082" y="1353"/>
                  <a:pt x="971" y="1198"/>
                  <a:pt x="853" y="1198"/>
                </a:cubicBezTo>
                <a:cubicBezTo>
                  <a:pt x="815" y="1198"/>
                  <a:pt x="776" y="1215"/>
                  <a:pt x="743" y="1254"/>
                </a:cubicBezTo>
                <a:cubicBezTo>
                  <a:pt x="159" y="1918"/>
                  <a:pt x="0" y="2873"/>
                  <a:pt x="318" y="3695"/>
                </a:cubicBezTo>
                <a:cubicBezTo>
                  <a:pt x="340" y="3760"/>
                  <a:pt x="398" y="3808"/>
                  <a:pt x="477" y="3808"/>
                </a:cubicBezTo>
                <a:cubicBezTo>
                  <a:pt x="494" y="3808"/>
                  <a:pt x="512" y="3806"/>
                  <a:pt x="531" y="3801"/>
                </a:cubicBezTo>
                <a:cubicBezTo>
                  <a:pt x="1618" y="3589"/>
                  <a:pt x="3210" y="2979"/>
                  <a:pt x="3210" y="1626"/>
                </a:cubicBezTo>
                <a:cubicBezTo>
                  <a:pt x="3232" y="813"/>
                  <a:pt x="2581" y="1"/>
                  <a:pt x="1800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4" name="Google Shape;1794;p58"/>
          <p:cNvSpPr/>
          <p:nvPr/>
        </p:nvSpPr>
        <p:spPr>
          <a:xfrm>
            <a:off x="8808800" y="3853875"/>
            <a:ext cx="49775" cy="43900"/>
          </a:xfrm>
          <a:custGeom>
            <a:avLst/>
            <a:gdLst/>
            <a:ahLst/>
            <a:cxnLst/>
            <a:rect l="l" t="t" r="r" b="b"/>
            <a:pathLst>
              <a:path w="1991" h="1756" extrusionOk="0">
                <a:moveTo>
                  <a:pt x="930" y="334"/>
                </a:moveTo>
                <a:cubicBezTo>
                  <a:pt x="1334" y="334"/>
                  <a:pt x="1716" y="737"/>
                  <a:pt x="1407" y="1182"/>
                </a:cubicBezTo>
                <a:cubicBezTo>
                  <a:pt x="1296" y="1359"/>
                  <a:pt x="1149" y="1431"/>
                  <a:pt x="1002" y="1431"/>
                </a:cubicBezTo>
                <a:cubicBezTo>
                  <a:pt x="619" y="1431"/>
                  <a:pt x="236" y="940"/>
                  <a:pt x="505" y="519"/>
                </a:cubicBezTo>
                <a:cubicBezTo>
                  <a:pt x="627" y="390"/>
                  <a:pt x="780" y="334"/>
                  <a:pt x="930" y="334"/>
                </a:cubicBezTo>
                <a:close/>
                <a:moveTo>
                  <a:pt x="957" y="1"/>
                </a:moveTo>
                <a:cubicBezTo>
                  <a:pt x="694" y="1"/>
                  <a:pt x="438" y="103"/>
                  <a:pt x="266" y="306"/>
                </a:cubicBezTo>
                <a:cubicBezTo>
                  <a:pt x="239" y="306"/>
                  <a:pt x="239" y="333"/>
                  <a:pt x="266" y="333"/>
                </a:cubicBezTo>
                <a:cubicBezTo>
                  <a:pt x="1" y="731"/>
                  <a:pt x="80" y="1288"/>
                  <a:pt x="452" y="1580"/>
                </a:cubicBezTo>
                <a:cubicBezTo>
                  <a:pt x="613" y="1698"/>
                  <a:pt x="800" y="1755"/>
                  <a:pt x="983" y="1755"/>
                </a:cubicBezTo>
                <a:cubicBezTo>
                  <a:pt x="1253" y="1755"/>
                  <a:pt x="1514" y="1631"/>
                  <a:pt x="1672" y="1394"/>
                </a:cubicBezTo>
                <a:cubicBezTo>
                  <a:pt x="1990" y="996"/>
                  <a:pt x="1884" y="413"/>
                  <a:pt x="1486" y="147"/>
                </a:cubicBezTo>
                <a:cubicBezTo>
                  <a:pt x="1323" y="50"/>
                  <a:pt x="1138" y="1"/>
                  <a:pt x="957" y="1"/>
                </a:cubicBezTo>
                <a:close/>
              </a:path>
            </a:pathLst>
          </a:custGeom>
          <a:solidFill>
            <a:srgbClr val="86A5D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35425" y="403200"/>
            <a:ext cx="6763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262700"/>
            <a:ext cx="7130700" cy="2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>
            <a:off x="188375" y="3721925"/>
            <a:ext cx="608400" cy="543475"/>
            <a:chOff x="1421025" y="3336975"/>
            <a:chExt cx="608400" cy="543475"/>
          </a:xfrm>
        </p:grpSpPr>
        <p:sp>
          <p:nvSpPr>
            <p:cNvPr id="49" name="Google Shape;49;p8"/>
            <p:cNvSpPr/>
            <p:nvPr/>
          </p:nvSpPr>
          <p:spPr>
            <a:xfrm>
              <a:off x="1650525" y="3737025"/>
              <a:ext cx="3875" cy="3875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0"/>
                  </a:moveTo>
                  <a:lnTo>
                    <a:pt x="154" y="103"/>
                  </a:lnTo>
                  <a:cubicBezTo>
                    <a:pt x="26" y="154"/>
                    <a:pt x="26" y="1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861425" y="3718425"/>
              <a:ext cx="2600" cy="3225"/>
            </a:xfrm>
            <a:custGeom>
              <a:avLst/>
              <a:gdLst/>
              <a:ahLst/>
              <a:cxnLst/>
              <a:rect l="l" t="t" r="r" b="b"/>
              <a:pathLst>
                <a:path w="104" h="129" extrusionOk="0">
                  <a:moveTo>
                    <a:pt x="1" y="103"/>
                  </a:moveTo>
                  <a:lnTo>
                    <a:pt x="78" y="1"/>
                  </a:lnTo>
                  <a:lnTo>
                    <a:pt x="103" y="1"/>
                  </a:lnTo>
                  <a:lnTo>
                    <a:pt x="26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1644100" y="3726775"/>
              <a:ext cx="3250" cy="2575"/>
            </a:xfrm>
            <a:custGeom>
              <a:avLst/>
              <a:gdLst/>
              <a:ahLst/>
              <a:cxnLst/>
              <a:rect l="l" t="t" r="r" b="b"/>
              <a:pathLst>
                <a:path w="130" h="103" extrusionOk="0">
                  <a:moveTo>
                    <a:pt x="129" y="0"/>
                  </a:moveTo>
                  <a:cubicBezTo>
                    <a:pt x="129" y="51"/>
                    <a:pt x="129" y="77"/>
                    <a:pt x="104" y="103"/>
                  </a:cubicBezTo>
                  <a:cubicBezTo>
                    <a:pt x="52" y="103"/>
                    <a:pt x="27" y="103"/>
                    <a:pt x="1" y="103"/>
                  </a:cubicBezTo>
                  <a:cubicBezTo>
                    <a:pt x="1" y="77"/>
                    <a:pt x="1" y="51"/>
                    <a:pt x="27" y="26"/>
                  </a:cubicBezTo>
                  <a:cubicBezTo>
                    <a:pt x="27" y="0"/>
                    <a:pt x="52" y="0"/>
                    <a:pt x="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1676175" y="3735100"/>
              <a:ext cx="3850" cy="4500"/>
            </a:xfrm>
            <a:custGeom>
              <a:avLst/>
              <a:gdLst/>
              <a:ahLst/>
              <a:cxnLst/>
              <a:rect l="l" t="t" r="r" b="b"/>
              <a:pathLst>
                <a:path w="154" h="180" extrusionOk="0">
                  <a:moveTo>
                    <a:pt x="154" y="0"/>
                  </a:moveTo>
                  <a:cubicBezTo>
                    <a:pt x="128" y="52"/>
                    <a:pt x="128" y="129"/>
                    <a:pt x="103" y="180"/>
                  </a:cubicBezTo>
                  <a:cubicBezTo>
                    <a:pt x="0" y="103"/>
                    <a:pt x="77" y="52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1817850" y="3717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51" y="128"/>
                  </a:moveTo>
                  <a:cubicBezTo>
                    <a:pt x="26" y="103"/>
                    <a:pt x="26" y="51"/>
                    <a:pt x="0" y="0"/>
                  </a:cubicBezTo>
                  <a:lnTo>
                    <a:pt x="26" y="0"/>
                  </a:lnTo>
                  <a:lnTo>
                    <a:pt x="77" y="1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1857575" y="3713300"/>
              <a:ext cx="1325" cy="1950"/>
            </a:xfrm>
            <a:custGeom>
              <a:avLst/>
              <a:gdLst/>
              <a:ahLst/>
              <a:cxnLst/>
              <a:rect l="l" t="t" r="r" b="b"/>
              <a:pathLst>
                <a:path w="53" h="78" extrusionOk="0">
                  <a:moveTo>
                    <a:pt x="27" y="78"/>
                  </a:moveTo>
                  <a:cubicBezTo>
                    <a:pt x="1" y="52"/>
                    <a:pt x="1" y="52"/>
                    <a:pt x="1" y="26"/>
                  </a:cubicBezTo>
                  <a:cubicBezTo>
                    <a:pt x="1" y="26"/>
                    <a:pt x="1" y="1"/>
                    <a:pt x="27" y="1"/>
                  </a:cubicBezTo>
                  <a:cubicBezTo>
                    <a:pt x="27" y="1"/>
                    <a:pt x="52" y="1"/>
                    <a:pt x="52" y="26"/>
                  </a:cubicBezTo>
                  <a:cubicBezTo>
                    <a:pt x="52" y="26"/>
                    <a:pt x="52" y="52"/>
                    <a:pt x="27" y="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1887725" y="3704325"/>
              <a:ext cx="7075" cy="12200"/>
            </a:xfrm>
            <a:custGeom>
              <a:avLst/>
              <a:gdLst/>
              <a:ahLst/>
              <a:cxnLst/>
              <a:rect l="l" t="t" r="r" b="b"/>
              <a:pathLst>
                <a:path w="283" h="488" extrusionOk="0">
                  <a:moveTo>
                    <a:pt x="205" y="1"/>
                  </a:moveTo>
                  <a:cubicBezTo>
                    <a:pt x="103" y="129"/>
                    <a:pt x="0" y="180"/>
                    <a:pt x="0" y="257"/>
                  </a:cubicBezTo>
                  <a:cubicBezTo>
                    <a:pt x="0" y="334"/>
                    <a:pt x="77" y="411"/>
                    <a:pt x="128" y="488"/>
                  </a:cubicBezTo>
                  <a:cubicBezTo>
                    <a:pt x="180" y="437"/>
                    <a:pt x="282" y="385"/>
                    <a:pt x="282" y="334"/>
                  </a:cubicBezTo>
                  <a:cubicBezTo>
                    <a:pt x="282" y="231"/>
                    <a:pt x="257" y="103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585125" y="3708175"/>
              <a:ext cx="14125" cy="17975"/>
            </a:xfrm>
            <a:custGeom>
              <a:avLst/>
              <a:gdLst/>
              <a:ahLst/>
              <a:cxnLst/>
              <a:rect l="l" t="t" r="r" b="b"/>
              <a:pathLst>
                <a:path w="565" h="719" extrusionOk="0">
                  <a:moveTo>
                    <a:pt x="565" y="0"/>
                  </a:moveTo>
                  <a:lnTo>
                    <a:pt x="1" y="385"/>
                  </a:lnTo>
                  <a:lnTo>
                    <a:pt x="309" y="718"/>
                  </a:lnTo>
                  <a:cubicBezTo>
                    <a:pt x="411" y="462"/>
                    <a:pt x="462" y="283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421025" y="3336975"/>
              <a:ext cx="608400" cy="543475"/>
            </a:xfrm>
            <a:custGeom>
              <a:avLst/>
              <a:gdLst/>
              <a:ahLst/>
              <a:cxnLst/>
              <a:rect l="l" t="t" r="r" b="b"/>
              <a:pathLst>
                <a:path w="24336" h="21739" extrusionOk="0">
                  <a:moveTo>
                    <a:pt x="11578" y="923"/>
                  </a:moveTo>
                  <a:cubicBezTo>
                    <a:pt x="12902" y="923"/>
                    <a:pt x="14250" y="1193"/>
                    <a:pt x="15565" y="1668"/>
                  </a:cubicBezTo>
                  <a:cubicBezTo>
                    <a:pt x="22284" y="4104"/>
                    <a:pt x="24335" y="12746"/>
                    <a:pt x="19668" y="18054"/>
                  </a:cubicBezTo>
                  <a:cubicBezTo>
                    <a:pt x="17870" y="20091"/>
                    <a:pt x="15520" y="20953"/>
                    <a:pt x="13107" y="20953"/>
                  </a:cubicBezTo>
                  <a:cubicBezTo>
                    <a:pt x="9292" y="20953"/>
                    <a:pt x="5318" y="18799"/>
                    <a:pt x="3103" y="15720"/>
                  </a:cubicBezTo>
                  <a:cubicBezTo>
                    <a:pt x="1346" y="13301"/>
                    <a:pt x="1055" y="10365"/>
                    <a:pt x="1963" y="7679"/>
                  </a:cubicBezTo>
                  <a:lnTo>
                    <a:pt x="1963" y="7679"/>
                  </a:lnTo>
                  <a:cubicBezTo>
                    <a:pt x="3182" y="5692"/>
                    <a:pt x="4681" y="3844"/>
                    <a:pt x="6591" y="2489"/>
                  </a:cubicBezTo>
                  <a:cubicBezTo>
                    <a:pt x="8123" y="1394"/>
                    <a:pt x="9829" y="923"/>
                    <a:pt x="11578" y="923"/>
                  </a:cubicBezTo>
                  <a:close/>
                  <a:moveTo>
                    <a:pt x="11523" y="1"/>
                  </a:moveTo>
                  <a:cubicBezTo>
                    <a:pt x="11264" y="1"/>
                    <a:pt x="11005" y="10"/>
                    <a:pt x="10745" y="27"/>
                  </a:cubicBezTo>
                  <a:cubicBezTo>
                    <a:pt x="9626" y="104"/>
                    <a:pt x="8579" y="426"/>
                    <a:pt x="7614" y="920"/>
                  </a:cubicBezTo>
                  <a:lnTo>
                    <a:pt x="7614" y="920"/>
                  </a:lnTo>
                  <a:cubicBezTo>
                    <a:pt x="7023" y="1076"/>
                    <a:pt x="6437" y="1252"/>
                    <a:pt x="5873" y="1514"/>
                  </a:cubicBezTo>
                  <a:cubicBezTo>
                    <a:pt x="4180" y="2284"/>
                    <a:pt x="2898" y="3745"/>
                    <a:pt x="1924" y="5284"/>
                  </a:cubicBezTo>
                  <a:cubicBezTo>
                    <a:pt x="0" y="8258"/>
                    <a:pt x="52" y="11925"/>
                    <a:pt x="1642" y="15028"/>
                  </a:cubicBezTo>
                  <a:cubicBezTo>
                    <a:pt x="3726" y="19107"/>
                    <a:pt x="8267" y="21738"/>
                    <a:pt x="12765" y="21738"/>
                  </a:cubicBezTo>
                  <a:cubicBezTo>
                    <a:pt x="14685" y="21738"/>
                    <a:pt x="16598" y="21259"/>
                    <a:pt x="18309" y="20208"/>
                  </a:cubicBezTo>
                  <a:cubicBezTo>
                    <a:pt x="24104" y="16618"/>
                    <a:pt x="24335" y="8310"/>
                    <a:pt x="19925" y="3591"/>
                  </a:cubicBezTo>
                  <a:cubicBezTo>
                    <a:pt x="17720" y="1292"/>
                    <a:pt x="14683" y="1"/>
                    <a:pt x="11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506575" y="3436792"/>
              <a:ext cx="423250" cy="59225"/>
            </a:xfrm>
            <a:custGeom>
              <a:avLst/>
              <a:gdLst/>
              <a:ahLst/>
              <a:cxnLst/>
              <a:rect l="l" t="t" r="r" b="b"/>
              <a:pathLst>
                <a:path w="16930" h="2369" extrusionOk="0">
                  <a:moveTo>
                    <a:pt x="408" y="0"/>
                  </a:moveTo>
                  <a:cubicBezTo>
                    <a:pt x="87" y="0"/>
                    <a:pt x="0" y="521"/>
                    <a:pt x="271" y="724"/>
                  </a:cubicBezTo>
                  <a:lnTo>
                    <a:pt x="297" y="698"/>
                  </a:lnTo>
                  <a:cubicBezTo>
                    <a:pt x="2194" y="2186"/>
                    <a:pt x="5066" y="2288"/>
                    <a:pt x="7348" y="2365"/>
                  </a:cubicBezTo>
                  <a:cubicBezTo>
                    <a:pt x="7502" y="2367"/>
                    <a:pt x="7656" y="2368"/>
                    <a:pt x="7810" y="2368"/>
                  </a:cubicBezTo>
                  <a:cubicBezTo>
                    <a:pt x="9477" y="2368"/>
                    <a:pt x="11143" y="2243"/>
                    <a:pt x="12810" y="2032"/>
                  </a:cubicBezTo>
                  <a:cubicBezTo>
                    <a:pt x="14118" y="1878"/>
                    <a:pt x="15682" y="1929"/>
                    <a:pt x="16785" y="1109"/>
                  </a:cubicBezTo>
                  <a:cubicBezTo>
                    <a:pt x="16930" y="1012"/>
                    <a:pt x="16847" y="824"/>
                    <a:pt x="16708" y="824"/>
                  </a:cubicBezTo>
                  <a:cubicBezTo>
                    <a:pt x="16700" y="824"/>
                    <a:pt x="16691" y="825"/>
                    <a:pt x="16682" y="826"/>
                  </a:cubicBezTo>
                  <a:cubicBezTo>
                    <a:pt x="14474" y="1368"/>
                    <a:pt x="12217" y="1637"/>
                    <a:pt x="9963" y="1637"/>
                  </a:cubicBezTo>
                  <a:cubicBezTo>
                    <a:pt x="6773" y="1637"/>
                    <a:pt x="3588" y="1098"/>
                    <a:pt x="553" y="32"/>
                  </a:cubicBezTo>
                  <a:cubicBezTo>
                    <a:pt x="501" y="10"/>
                    <a:pt x="452" y="0"/>
                    <a:pt x="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484625" y="3447825"/>
              <a:ext cx="466575" cy="80275"/>
            </a:xfrm>
            <a:custGeom>
              <a:avLst/>
              <a:gdLst/>
              <a:ahLst/>
              <a:cxnLst/>
              <a:rect l="l" t="t" r="r" b="b"/>
              <a:pathLst>
                <a:path w="18663" h="3211" extrusionOk="0">
                  <a:moveTo>
                    <a:pt x="243" y="1"/>
                  </a:moveTo>
                  <a:cubicBezTo>
                    <a:pt x="105" y="1"/>
                    <a:pt x="1" y="143"/>
                    <a:pt x="72" y="286"/>
                  </a:cubicBezTo>
                  <a:cubicBezTo>
                    <a:pt x="82" y="302"/>
                    <a:pt x="91" y="318"/>
                    <a:pt x="101" y="334"/>
                  </a:cubicBezTo>
                  <a:lnTo>
                    <a:pt x="101" y="334"/>
                  </a:lnTo>
                  <a:lnTo>
                    <a:pt x="98" y="337"/>
                  </a:lnTo>
                  <a:cubicBezTo>
                    <a:pt x="101" y="340"/>
                    <a:pt x="105" y="344"/>
                    <a:pt x="109" y="347"/>
                  </a:cubicBezTo>
                  <a:lnTo>
                    <a:pt x="109" y="347"/>
                  </a:lnTo>
                  <a:cubicBezTo>
                    <a:pt x="909" y="1631"/>
                    <a:pt x="2248" y="2010"/>
                    <a:pt x="3662" y="2440"/>
                  </a:cubicBezTo>
                  <a:cubicBezTo>
                    <a:pt x="5473" y="2954"/>
                    <a:pt x="7355" y="3211"/>
                    <a:pt x="9239" y="3211"/>
                  </a:cubicBezTo>
                  <a:cubicBezTo>
                    <a:pt x="9329" y="3211"/>
                    <a:pt x="9419" y="3210"/>
                    <a:pt x="9508" y="3209"/>
                  </a:cubicBezTo>
                  <a:lnTo>
                    <a:pt x="9508" y="3209"/>
                  </a:lnTo>
                  <a:cubicBezTo>
                    <a:pt x="9564" y="3209"/>
                    <a:pt x="9620" y="3209"/>
                    <a:pt x="9676" y="3209"/>
                  </a:cubicBezTo>
                  <a:cubicBezTo>
                    <a:pt x="11596" y="3209"/>
                    <a:pt x="13872" y="3198"/>
                    <a:pt x="15716" y="2439"/>
                  </a:cubicBezTo>
                  <a:lnTo>
                    <a:pt x="15716" y="2439"/>
                  </a:lnTo>
                  <a:cubicBezTo>
                    <a:pt x="16630" y="2301"/>
                    <a:pt x="17518" y="2116"/>
                    <a:pt x="18355" y="1876"/>
                  </a:cubicBezTo>
                  <a:cubicBezTo>
                    <a:pt x="18663" y="1799"/>
                    <a:pt x="18663" y="1337"/>
                    <a:pt x="18355" y="1260"/>
                  </a:cubicBezTo>
                  <a:cubicBezTo>
                    <a:pt x="18115" y="1210"/>
                    <a:pt x="17873" y="1180"/>
                    <a:pt x="17630" y="1166"/>
                  </a:cubicBezTo>
                  <a:lnTo>
                    <a:pt x="17630" y="1166"/>
                  </a:lnTo>
                  <a:cubicBezTo>
                    <a:pt x="17797" y="990"/>
                    <a:pt x="17954" y="800"/>
                    <a:pt x="18099" y="593"/>
                  </a:cubicBezTo>
                  <a:cubicBezTo>
                    <a:pt x="18195" y="458"/>
                    <a:pt x="18073" y="352"/>
                    <a:pt x="17941" y="352"/>
                  </a:cubicBezTo>
                  <a:cubicBezTo>
                    <a:pt x="17898" y="352"/>
                    <a:pt x="17854" y="363"/>
                    <a:pt x="17816" y="388"/>
                  </a:cubicBezTo>
                  <a:cubicBezTo>
                    <a:pt x="17469" y="696"/>
                    <a:pt x="17096" y="955"/>
                    <a:pt x="16704" y="1174"/>
                  </a:cubicBezTo>
                  <a:lnTo>
                    <a:pt x="16704" y="1174"/>
                  </a:lnTo>
                  <a:cubicBezTo>
                    <a:pt x="15874" y="1229"/>
                    <a:pt x="15041" y="1388"/>
                    <a:pt x="14227" y="1465"/>
                  </a:cubicBezTo>
                  <a:cubicBezTo>
                    <a:pt x="12765" y="1593"/>
                    <a:pt x="11278" y="1670"/>
                    <a:pt x="9816" y="1696"/>
                  </a:cubicBezTo>
                  <a:cubicBezTo>
                    <a:pt x="9684" y="1698"/>
                    <a:pt x="9551" y="1699"/>
                    <a:pt x="9418" y="1699"/>
                  </a:cubicBezTo>
                  <a:cubicBezTo>
                    <a:pt x="7957" y="1699"/>
                    <a:pt x="6480" y="1570"/>
                    <a:pt x="5047" y="1311"/>
                  </a:cubicBezTo>
                  <a:cubicBezTo>
                    <a:pt x="3405" y="1029"/>
                    <a:pt x="1893" y="388"/>
                    <a:pt x="277" y="4"/>
                  </a:cubicBezTo>
                  <a:cubicBezTo>
                    <a:pt x="266" y="2"/>
                    <a:pt x="254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479350" y="3467575"/>
              <a:ext cx="482800" cy="97825"/>
            </a:xfrm>
            <a:custGeom>
              <a:avLst/>
              <a:gdLst/>
              <a:ahLst/>
              <a:cxnLst/>
              <a:rect l="l" t="t" r="r" b="b"/>
              <a:pathLst>
                <a:path w="19312" h="3913" extrusionOk="0">
                  <a:moveTo>
                    <a:pt x="510" y="1"/>
                  </a:moveTo>
                  <a:cubicBezTo>
                    <a:pt x="398" y="1"/>
                    <a:pt x="281" y="11"/>
                    <a:pt x="155" y="34"/>
                  </a:cubicBezTo>
                  <a:cubicBezTo>
                    <a:pt x="1" y="60"/>
                    <a:pt x="1" y="239"/>
                    <a:pt x="78" y="342"/>
                  </a:cubicBezTo>
                  <a:cubicBezTo>
                    <a:pt x="1078" y="1547"/>
                    <a:pt x="3129" y="2086"/>
                    <a:pt x="4591" y="2547"/>
                  </a:cubicBezTo>
                  <a:cubicBezTo>
                    <a:pt x="6335" y="3086"/>
                    <a:pt x="8104" y="3496"/>
                    <a:pt x="9924" y="3727"/>
                  </a:cubicBezTo>
                  <a:cubicBezTo>
                    <a:pt x="10711" y="3832"/>
                    <a:pt x="11638" y="3912"/>
                    <a:pt x="12604" y="3912"/>
                  </a:cubicBezTo>
                  <a:cubicBezTo>
                    <a:pt x="15164" y="3912"/>
                    <a:pt x="17997" y="3348"/>
                    <a:pt x="19207" y="1188"/>
                  </a:cubicBezTo>
                  <a:cubicBezTo>
                    <a:pt x="19311" y="1042"/>
                    <a:pt x="19178" y="879"/>
                    <a:pt x="19027" y="879"/>
                  </a:cubicBezTo>
                  <a:cubicBezTo>
                    <a:pt x="18993" y="879"/>
                    <a:pt x="18958" y="887"/>
                    <a:pt x="18925" y="906"/>
                  </a:cubicBezTo>
                  <a:cubicBezTo>
                    <a:pt x="16668" y="2305"/>
                    <a:pt x="14464" y="2876"/>
                    <a:pt x="12039" y="2876"/>
                  </a:cubicBezTo>
                  <a:cubicBezTo>
                    <a:pt x="11131" y="2876"/>
                    <a:pt x="10191" y="2796"/>
                    <a:pt x="9206" y="2650"/>
                  </a:cubicBezTo>
                  <a:cubicBezTo>
                    <a:pt x="7617" y="2393"/>
                    <a:pt x="6027" y="2009"/>
                    <a:pt x="4488" y="1496"/>
                  </a:cubicBezTo>
                  <a:cubicBezTo>
                    <a:pt x="3719" y="1239"/>
                    <a:pt x="2975" y="957"/>
                    <a:pt x="2232" y="624"/>
                  </a:cubicBezTo>
                  <a:cubicBezTo>
                    <a:pt x="1577" y="340"/>
                    <a:pt x="1145" y="1"/>
                    <a:pt x="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435775" y="3469692"/>
              <a:ext cx="526625" cy="104900"/>
            </a:xfrm>
            <a:custGeom>
              <a:avLst/>
              <a:gdLst/>
              <a:ahLst/>
              <a:cxnLst/>
              <a:rect l="l" t="t" r="r" b="b"/>
              <a:pathLst>
                <a:path w="21065" h="4196" extrusionOk="0">
                  <a:moveTo>
                    <a:pt x="1640" y="0"/>
                  </a:moveTo>
                  <a:cubicBezTo>
                    <a:pt x="1598" y="0"/>
                    <a:pt x="1553" y="21"/>
                    <a:pt x="1539" y="49"/>
                  </a:cubicBezTo>
                  <a:cubicBezTo>
                    <a:pt x="0" y="2152"/>
                    <a:pt x="5821" y="3536"/>
                    <a:pt x="6898" y="3741"/>
                  </a:cubicBezTo>
                  <a:cubicBezTo>
                    <a:pt x="8611" y="4042"/>
                    <a:pt x="10336" y="4196"/>
                    <a:pt x="12064" y="4196"/>
                  </a:cubicBezTo>
                  <a:cubicBezTo>
                    <a:pt x="12846" y="4196"/>
                    <a:pt x="13629" y="4164"/>
                    <a:pt x="14411" y="4100"/>
                  </a:cubicBezTo>
                  <a:cubicBezTo>
                    <a:pt x="16386" y="3947"/>
                    <a:pt x="19565" y="3972"/>
                    <a:pt x="20899" y="2305"/>
                  </a:cubicBezTo>
                  <a:cubicBezTo>
                    <a:pt x="21065" y="2116"/>
                    <a:pt x="20924" y="1838"/>
                    <a:pt x="20678" y="1838"/>
                  </a:cubicBezTo>
                  <a:cubicBezTo>
                    <a:pt x="20658" y="1838"/>
                    <a:pt x="20638" y="1840"/>
                    <a:pt x="20617" y="1844"/>
                  </a:cubicBezTo>
                  <a:cubicBezTo>
                    <a:pt x="19796" y="2075"/>
                    <a:pt x="19052" y="2459"/>
                    <a:pt x="18206" y="2639"/>
                  </a:cubicBezTo>
                  <a:cubicBezTo>
                    <a:pt x="16950" y="2870"/>
                    <a:pt x="15693" y="3023"/>
                    <a:pt x="14411" y="3100"/>
                  </a:cubicBezTo>
                  <a:cubicBezTo>
                    <a:pt x="13595" y="3174"/>
                    <a:pt x="12771" y="3211"/>
                    <a:pt x="11948" y="3211"/>
                  </a:cubicBezTo>
                  <a:cubicBezTo>
                    <a:pt x="10469" y="3211"/>
                    <a:pt x="8988" y="3091"/>
                    <a:pt x="7539" y="2844"/>
                  </a:cubicBezTo>
                  <a:cubicBezTo>
                    <a:pt x="5590" y="2511"/>
                    <a:pt x="2641" y="2049"/>
                    <a:pt x="1718" y="49"/>
                  </a:cubicBezTo>
                  <a:cubicBezTo>
                    <a:pt x="1707" y="14"/>
                    <a:pt x="1674" y="0"/>
                    <a:pt x="1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444750" y="3501375"/>
              <a:ext cx="501975" cy="78450"/>
            </a:xfrm>
            <a:custGeom>
              <a:avLst/>
              <a:gdLst/>
              <a:ahLst/>
              <a:cxnLst/>
              <a:rect l="l" t="t" r="r" b="b"/>
              <a:pathLst>
                <a:path w="20079" h="3138" extrusionOk="0">
                  <a:moveTo>
                    <a:pt x="689" y="1"/>
                  </a:moveTo>
                  <a:cubicBezTo>
                    <a:pt x="539" y="1"/>
                    <a:pt x="376" y="133"/>
                    <a:pt x="359" y="298"/>
                  </a:cubicBezTo>
                  <a:lnTo>
                    <a:pt x="334" y="298"/>
                  </a:lnTo>
                  <a:cubicBezTo>
                    <a:pt x="0" y="2990"/>
                    <a:pt x="5847" y="3016"/>
                    <a:pt x="7436" y="3093"/>
                  </a:cubicBezTo>
                  <a:cubicBezTo>
                    <a:pt x="8087" y="3123"/>
                    <a:pt x="8741" y="3137"/>
                    <a:pt x="9395" y="3137"/>
                  </a:cubicBezTo>
                  <a:cubicBezTo>
                    <a:pt x="10984" y="3137"/>
                    <a:pt x="12582" y="3051"/>
                    <a:pt x="14180" y="2888"/>
                  </a:cubicBezTo>
                  <a:cubicBezTo>
                    <a:pt x="15898" y="2682"/>
                    <a:pt x="18950" y="2221"/>
                    <a:pt x="20027" y="631"/>
                  </a:cubicBezTo>
                  <a:cubicBezTo>
                    <a:pt x="20078" y="503"/>
                    <a:pt x="20001" y="349"/>
                    <a:pt x="19873" y="349"/>
                  </a:cubicBezTo>
                  <a:cubicBezTo>
                    <a:pt x="19078" y="451"/>
                    <a:pt x="18360" y="785"/>
                    <a:pt x="17617" y="1041"/>
                  </a:cubicBezTo>
                  <a:cubicBezTo>
                    <a:pt x="16514" y="1400"/>
                    <a:pt x="15360" y="1657"/>
                    <a:pt x="14180" y="1785"/>
                  </a:cubicBezTo>
                  <a:cubicBezTo>
                    <a:pt x="12672" y="1942"/>
                    <a:pt x="11134" y="2009"/>
                    <a:pt x="9600" y="2009"/>
                  </a:cubicBezTo>
                  <a:cubicBezTo>
                    <a:pt x="9126" y="2009"/>
                    <a:pt x="8652" y="2002"/>
                    <a:pt x="8180" y="1990"/>
                  </a:cubicBezTo>
                  <a:cubicBezTo>
                    <a:pt x="8005" y="1988"/>
                    <a:pt x="7811" y="1987"/>
                    <a:pt x="7600" y="1987"/>
                  </a:cubicBezTo>
                  <a:cubicBezTo>
                    <a:pt x="7553" y="1987"/>
                    <a:pt x="7506" y="1988"/>
                    <a:pt x="7458" y="1988"/>
                  </a:cubicBezTo>
                  <a:cubicBezTo>
                    <a:pt x="5335" y="1988"/>
                    <a:pt x="1809" y="1967"/>
                    <a:pt x="898" y="144"/>
                  </a:cubicBezTo>
                  <a:cubicBezTo>
                    <a:pt x="852" y="42"/>
                    <a:pt x="772" y="1"/>
                    <a:pt x="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36375" y="3624367"/>
              <a:ext cx="549825" cy="71425"/>
            </a:xfrm>
            <a:custGeom>
              <a:avLst/>
              <a:gdLst/>
              <a:ahLst/>
              <a:cxnLst/>
              <a:rect l="l" t="t" r="r" b="b"/>
              <a:pathLst>
                <a:path w="21993" h="2857" extrusionOk="0">
                  <a:moveTo>
                    <a:pt x="304" y="1"/>
                  </a:moveTo>
                  <a:cubicBezTo>
                    <a:pt x="82" y="1"/>
                    <a:pt x="0" y="363"/>
                    <a:pt x="207" y="478"/>
                  </a:cubicBezTo>
                  <a:cubicBezTo>
                    <a:pt x="3438" y="2606"/>
                    <a:pt x="8105" y="2709"/>
                    <a:pt x="11849" y="2837"/>
                  </a:cubicBezTo>
                  <a:cubicBezTo>
                    <a:pt x="12193" y="2850"/>
                    <a:pt x="12538" y="2856"/>
                    <a:pt x="12883" y="2856"/>
                  </a:cubicBezTo>
                  <a:cubicBezTo>
                    <a:pt x="14570" y="2856"/>
                    <a:pt x="16266" y="2703"/>
                    <a:pt x="17926" y="2427"/>
                  </a:cubicBezTo>
                  <a:cubicBezTo>
                    <a:pt x="19234" y="2196"/>
                    <a:pt x="21106" y="1837"/>
                    <a:pt x="21900" y="683"/>
                  </a:cubicBezTo>
                  <a:cubicBezTo>
                    <a:pt x="21992" y="545"/>
                    <a:pt x="21879" y="367"/>
                    <a:pt x="21726" y="367"/>
                  </a:cubicBezTo>
                  <a:cubicBezTo>
                    <a:pt x="21708" y="367"/>
                    <a:pt x="21689" y="370"/>
                    <a:pt x="21670" y="375"/>
                  </a:cubicBezTo>
                  <a:cubicBezTo>
                    <a:pt x="20131" y="914"/>
                    <a:pt x="18823" y="1555"/>
                    <a:pt x="17208" y="1811"/>
                  </a:cubicBezTo>
                  <a:cubicBezTo>
                    <a:pt x="15805" y="2014"/>
                    <a:pt x="14389" y="2111"/>
                    <a:pt x="12969" y="2111"/>
                  </a:cubicBezTo>
                  <a:cubicBezTo>
                    <a:pt x="12416" y="2111"/>
                    <a:pt x="11863" y="2096"/>
                    <a:pt x="11310" y="2068"/>
                  </a:cubicBezTo>
                  <a:cubicBezTo>
                    <a:pt x="7592" y="1965"/>
                    <a:pt x="3899" y="1273"/>
                    <a:pt x="386" y="16"/>
                  </a:cubicBezTo>
                  <a:cubicBezTo>
                    <a:pt x="357" y="6"/>
                    <a:pt x="330" y="1"/>
                    <a:pt x="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447250" y="3642467"/>
              <a:ext cx="548575" cy="81850"/>
            </a:xfrm>
            <a:custGeom>
              <a:avLst/>
              <a:gdLst/>
              <a:ahLst/>
              <a:cxnLst/>
              <a:rect l="l" t="t" r="r" b="b"/>
              <a:pathLst>
                <a:path w="21943" h="3274" extrusionOk="0">
                  <a:moveTo>
                    <a:pt x="341" y="0"/>
                  </a:moveTo>
                  <a:cubicBezTo>
                    <a:pt x="107" y="0"/>
                    <a:pt x="0" y="332"/>
                    <a:pt x="234" y="472"/>
                  </a:cubicBezTo>
                  <a:cubicBezTo>
                    <a:pt x="2490" y="1703"/>
                    <a:pt x="5003" y="2138"/>
                    <a:pt x="7490" y="2626"/>
                  </a:cubicBezTo>
                  <a:cubicBezTo>
                    <a:pt x="9633" y="3045"/>
                    <a:pt x="11818" y="3274"/>
                    <a:pt x="14007" y="3274"/>
                  </a:cubicBezTo>
                  <a:cubicBezTo>
                    <a:pt x="14228" y="3274"/>
                    <a:pt x="14449" y="3271"/>
                    <a:pt x="14670" y="3267"/>
                  </a:cubicBezTo>
                  <a:cubicBezTo>
                    <a:pt x="17029" y="3164"/>
                    <a:pt x="21183" y="3062"/>
                    <a:pt x="21927" y="190"/>
                  </a:cubicBezTo>
                  <a:cubicBezTo>
                    <a:pt x="21943" y="126"/>
                    <a:pt x="21890" y="82"/>
                    <a:pt x="21835" y="82"/>
                  </a:cubicBezTo>
                  <a:cubicBezTo>
                    <a:pt x="21802" y="82"/>
                    <a:pt x="21767" y="99"/>
                    <a:pt x="21748" y="138"/>
                  </a:cubicBezTo>
                  <a:lnTo>
                    <a:pt x="21773" y="138"/>
                  </a:lnTo>
                  <a:cubicBezTo>
                    <a:pt x="19915" y="2524"/>
                    <a:pt x="16261" y="2549"/>
                    <a:pt x="13461" y="2549"/>
                  </a:cubicBezTo>
                  <a:cubicBezTo>
                    <a:pt x="13402" y="2549"/>
                    <a:pt x="13344" y="2549"/>
                    <a:pt x="13286" y="2549"/>
                  </a:cubicBezTo>
                  <a:lnTo>
                    <a:pt x="13286" y="2549"/>
                  </a:lnTo>
                  <a:cubicBezTo>
                    <a:pt x="11029" y="2549"/>
                    <a:pt x="8772" y="2113"/>
                    <a:pt x="6567" y="1677"/>
                  </a:cubicBezTo>
                  <a:cubicBezTo>
                    <a:pt x="5644" y="1497"/>
                    <a:pt x="4721" y="1292"/>
                    <a:pt x="3823" y="1113"/>
                  </a:cubicBezTo>
                  <a:cubicBezTo>
                    <a:pt x="2644" y="856"/>
                    <a:pt x="1567" y="267"/>
                    <a:pt x="413" y="10"/>
                  </a:cubicBezTo>
                  <a:cubicBezTo>
                    <a:pt x="388" y="3"/>
                    <a:pt x="364" y="0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446250" y="3648325"/>
              <a:ext cx="528400" cy="92075"/>
            </a:xfrm>
            <a:custGeom>
              <a:avLst/>
              <a:gdLst/>
              <a:ahLst/>
              <a:cxnLst/>
              <a:rect l="l" t="t" r="r" b="b"/>
              <a:pathLst>
                <a:path w="21136" h="3683" extrusionOk="0">
                  <a:moveTo>
                    <a:pt x="152" y="1"/>
                  </a:moveTo>
                  <a:cubicBezTo>
                    <a:pt x="52" y="1"/>
                    <a:pt x="1" y="147"/>
                    <a:pt x="68" y="215"/>
                  </a:cubicBezTo>
                  <a:lnTo>
                    <a:pt x="94" y="189"/>
                  </a:lnTo>
                  <a:cubicBezTo>
                    <a:pt x="2581" y="2959"/>
                    <a:pt x="6428" y="3164"/>
                    <a:pt x="9889" y="3497"/>
                  </a:cubicBezTo>
                  <a:cubicBezTo>
                    <a:pt x="11073" y="3598"/>
                    <a:pt x="12272" y="3683"/>
                    <a:pt x="13465" y="3683"/>
                  </a:cubicBezTo>
                  <a:cubicBezTo>
                    <a:pt x="14392" y="3683"/>
                    <a:pt x="15315" y="3632"/>
                    <a:pt x="16223" y="3497"/>
                  </a:cubicBezTo>
                  <a:cubicBezTo>
                    <a:pt x="17839" y="3215"/>
                    <a:pt x="19967" y="2882"/>
                    <a:pt x="21044" y="1523"/>
                  </a:cubicBezTo>
                  <a:cubicBezTo>
                    <a:pt x="21135" y="1408"/>
                    <a:pt x="21064" y="1232"/>
                    <a:pt x="20919" y="1232"/>
                  </a:cubicBezTo>
                  <a:cubicBezTo>
                    <a:pt x="20902" y="1232"/>
                    <a:pt x="20884" y="1235"/>
                    <a:pt x="20864" y="1241"/>
                  </a:cubicBezTo>
                  <a:cubicBezTo>
                    <a:pt x="19044" y="1805"/>
                    <a:pt x="17480" y="2523"/>
                    <a:pt x="15556" y="2702"/>
                  </a:cubicBezTo>
                  <a:cubicBezTo>
                    <a:pt x="14743" y="2768"/>
                    <a:pt x="13930" y="2801"/>
                    <a:pt x="13119" y="2801"/>
                  </a:cubicBezTo>
                  <a:cubicBezTo>
                    <a:pt x="12037" y="2801"/>
                    <a:pt x="10959" y="2742"/>
                    <a:pt x="9889" y="2625"/>
                  </a:cubicBezTo>
                  <a:cubicBezTo>
                    <a:pt x="8043" y="2471"/>
                    <a:pt x="6197" y="2343"/>
                    <a:pt x="4428" y="1856"/>
                  </a:cubicBezTo>
                  <a:cubicBezTo>
                    <a:pt x="2940" y="1446"/>
                    <a:pt x="1633" y="574"/>
                    <a:pt x="197" y="10"/>
                  </a:cubicBezTo>
                  <a:cubicBezTo>
                    <a:pt x="181" y="3"/>
                    <a:pt x="166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458200" y="3679325"/>
              <a:ext cx="517225" cy="82625"/>
            </a:xfrm>
            <a:custGeom>
              <a:avLst/>
              <a:gdLst/>
              <a:ahLst/>
              <a:cxnLst/>
              <a:rect l="l" t="t" r="r" b="b"/>
              <a:pathLst>
                <a:path w="20689" h="3305" extrusionOk="0">
                  <a:moveTo>
                    <a:pt x="103" y="1"/>
                  </a:moveTo>
                  <a:cubicBezTo>
                    <a:pt x="26" y="1"/>
                    <a:pt x="1" y="52"/>
                    <a:pt x="26" y="103"/>
                  </a:cubicBezTo>
                  <a:cubicBezTo>
                    <a:pt x="1026" y="1513"/>
                    <a:pt x="2975" y="1975"/>
                    <a:pt x="4565" y="2385"/>
                  </a:cubicBezTo>
                  <a:cubicBezTo>
                    <a:pt x="6616" y="2872"/>
                    <a:pt x="8719" y="3129"/>
                    <a:pt x="10822" y="3180"/>
                  </a:cubicBezTo>
                  <a:cubicBezTo>
                    <a:pt x="11896" y="3223"/>
                    <a:pt x="13041" y="3304"/>
                    <a:pt x="14175" y="3304"/>
                  </a:cubicBezTo>
                  <a:cubicBezTo>
                    <a:pt x="15096" y="3304"/>
                    <a:pt x="16011" y="3250"/>
                    <a:pt x="16873" y="3078"/>
                  </a:cubicBezTo>
                  <a:cubicBezTo>
                    <a:pt x="18720" y="2693"/>
                    <a:pt x="19720" y="1770"/>
                    <a:pt x="20668" y="180"/>
                  </a:cubicBezTo>
                  <a:cubicBezTo>
                    <a:pt x="20688" y="141"/>
                    <a:pt x="20662" y="86"/>
                    <a:pt x="20615" y="86"/>
                  </a:cubicBezTo>
                  <a:cubicBezTo>
                    <a:pt x="20600" y="86"/>
                    <a:pt x="20584" y="91"/>
                    <a:pt x="20566" y="103"/>
                  </a:cubicBezTo>
                  <a:cubicBezTo>
                    <a:pt x="19104" y="1052"/>
                    <a:pt x="18079" y="2103"/>
                    <a:pt x="16207" y="2334"/>
                  </a:cubicBezTo>
                  <a:cubicBezTo>
                    <a:pt x="15522" y="2425"/>
                    <a:pt x="14815" y="2456"/>
                    <a:pt x="14102" y="2456"/>
                  </a:cubicBezTo>
                  <a:cubicBezTo>
                    <a:pt x="12998" y="2456"/>
                    <a:pt x="11881" y="2381"/>
                    <a:pt x="10822" y="2334"/>
                  </a:cubicBezTo>
                  <a:cubicBezTo>
                    <a:pt x="8796" y="2283"/>
                    <a:pt x="6770" y="2026"/>
                    <a:pt x="4796" y="1590"/>
                  </a:cubicBezTo>
                  <a:cubicBezTo>
                    <a:pt x="3180" y="1231"/>
                    <a:pt x="1719" y="180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450875" y="3686725"/>
              <a:ext cx="517775" cy="92200"/>
            </a:xfrm>
            <a:custGeom>
              <a:avLst/>
              <a:gdLst/>
              <a:ahLst/>
              <a:cxnLst/>
              <a:rect l="l" t="t" r="r" b="b"/>
              <a:pathLst>
                <a:path w="20711" h="3688" extrusionOk="0">
                  <a:moveTo>
                    <a:pt x="238" y="0"/>
                  </a:moveTo>
                  <a:cubicBezTo>
                    <a:pt x="120" y="0"/>
                    <a:pt x="1" y="115"/>
                    <a:pt x="37" y="243"/>
                  </a:cubicBezTo>
                  <a:cubicBezTo>
                    <a:pt x="1063" y="3243"/>
                    <a:pt x="5807" y="3500"/>
                    <a:pt x="8474" y="3602"/>
                  </a:cubicBezTo>
                  <a:cubicBezTo>
                    <a:pt x="9265" y="3659"/>
                    <a:pt x="10059" y="3688"/>
                    <a:pt x="10854" y="3688"/>
                  </a:cubicBezTo>
                  <a:cubicBezTo>
                    <a:pt x="12557" y="3688"/>
                    <a:pt x="14265" y="3557"/>
                    <a:pt x="15961" y="3294"/>
                  </a:cubicBezTo>
                  <a:cubicBezTo>
                    <a:pt x="17423" y="3038"/>
                    <a:pt x="19987" y="2653"/>
                    <a:pt x="20628" y="1064"/>
                  </a:cubicBezTo>
                  <a:cubicBezTo>
                    <a:pt x="20710" y="879"/>
                    <a:pt x="20512" y="694"/>
                    <a:pt x="20325" y="694"/>
                  </a:cubicBezTo>
                  <a:cubicBezTo>
                    <a:pt x="20279" y="694"/>
                    <a:pt x="20233" y="705"/>
                    <a:pt x="20192" y="730"/>
                  </a:cubicBezTo>
                  <a:cubicBezTo>
                    <a:pt x="17673" y="2383"/>
                    <a:pt x="14489" y="2705"/>
                    <a:pt x="11449" y="2705"/>
                  </a:cubicBezTo>
                  <a:cubicBezTo>
                    <a:pt x="10621" y="2705"/>
                    <a:pt x="9803" y="2681"/>
                    <a:pt x="9012" y="2653"/>
                  </a:cubicBezTo>
                  <a:cubicBezTo>
                    <a:pt x="6294" y="2551"/>
                    <a:pt x="2242" y="2423"/>
                    <a:pt x="371" y="64"/>
                  </a:cubicBezTo>
                  <a:cubicBezTo>
                    <a:pt x="334" y="19"/>
                    <a:pt x="286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7568778" y="1193048"/>
            <a:ext cx="851609" cy="452203"/>
          </a:xfrm>
          <a:custGeom>
            <a:avLst/>
            <a:gdLst/>
            <a:ahLst/>
            <a:cxnLst/>
            <a:rect l="l" t="t" r="r" b="b"/>
            <a:pathLst>
              <a:path w="76618" h="40684" extrusionOk="0">
                <a:moveTo>
                  <a:pt x="48417" y="3384"/>
                </a:moveTo>
                <a:cubicBezTo>
                  <a:pt x="48708" y="3569"/>
                  <a:pt x="49027" y="3781"/>
                  <a:pt x="49319" y="3994"/>
                </a:cubicBezTo>
                <a:cubicBezTo>
                  <a:pt x="48974" y="4206"/>
                  <a:pt x="48762" y="4604"/>
                  <a:pt x="48708" y="5002"/>
                </a:cubicBezTo>
                <a:cubicBezTo>
                  <a:pt x="48470" y="4869"/>
                  <a:pt x="48231" y="4763"/>
                  <a:pt x="47966" y="4657"/>
                </a:cubicBezTo>
                <a:cubicBezTo>
                  <a:pt x="47992" y="4259"/>
                  <a:pt x="48125" y="3888"/>
                  <a:pt x="48417" y="3596"/>
                </a:cubicBezTo>
                <a:cubicBezTo>
                  <a:pt x="48470" y="3516"/>
                  <a:pt x="48470" y="3437"/>
                  <a:pt x="48417" y="3384"/>
                </a:cubicBezTo>
                <a:close/>
                <a:moveTo>
                  <a:pt x="52317" y="6567"/>
                </a:moveTo>
                <a:lnTo>
                  <a:pt x="52317" y="6567"/>
                </a:lnTo>
                <a:cubicBezTo>
                  <a:pt x="52529" y="6806"/>
                  <a:pt x="52741" y="7045"/>
                  <a:pt x="52953" y="7283"/>
                </a:cubicBezTo>
                <a:cubicBezTo>
                  <a:pt x="52582" y="9194"/>
                  <a:pt x="53245" y="10971"/>
                  <a:pt x="54174" y="12589"/>
                </a:cubicBezTo>
                <a:cubicBezTo>
                  <a:pt x="54207" y="12657"/>
                  <a:pt x="54257" y="12684"/>
                  <a:pt x="54306" y="12684"/>
                </a:cubicBezTo>
                <a:cubicBezTo>
                  <a:pt x="54413" y="12684"/>
                  <a:pt x="54520" y="12557"/>
                  <a:pt x="54465" y="12430"/>
                </a:cubicBezTo>
                <a:cubicBezTo>
                  <a:pt x="53616" y="10944"/>
                  <a:pt x="52980" y="9326"/>
                  <a:pt x="53219" y="7628"/>
                </a:cubicBezTo>
                <a:lnTo>
                  <a:pt x="53219" y="7628"/>
                </a:lnTo>
                <a:cubicBezTo>
                  <a:pt x="54386" y="9008"/>
                  <a:pt x="55314" y="10547"/>
                  <a:pt x="56057" y="12191"/>
                </a:cubicBezTo>
                <a:cubicBezTo>
                  <a:pt x="56004" y="12191"/>
                  <a:pt x="55951" y="12218"/>
                  <a:pt x="55925" y="12271"/>
                </a:cubicBezTo>
                <a:cubicBezTo>
                  <a:pt x="55420" y="13067"/>
                  <a:pt x="55049" y="13942"/>
                  <a:pt x="54810" y="14844"/>
                </a:cubicBezTo>
                <a:cubicBezTo>
                  <a:pt x="54810" y="14844"/>
                  <a:pt x="54810" y="14818"/>
                  <a:pt x="54784" y="14818"/>
                </a:cubicBezTo>
                <a:cubicBezTo>
                  <a:pt x="53776" y="13730"/>
                  <a:pt x="53006" y="12430"/>
                  <a:pt x="52555" y="10998"/>
                </a:cubicBezTo>
                <a:cubicBezTo>
                  <a:pt x="52157" y="9724"/>
                  <a:pt x="51812" y="7894"/>
                  <a:pt x="52317" y="6567"/>
                </a:cubicBezTo>
                <a:close/>
                <a:moveTo>
                  <a:pt x="58834" y="8076"/>
                </a:moveTo>
                <a:cubicBezTo>
                  <a:pt x="61155" y="8076"/>
                  <a:pt x="62686" y="8555"/>
                  <a:pt x="63114" y="9565"/>
                </a:cubicBezTo>
                <a:cubicBezTo>
                  <a:pt x="63777" y="11157"/>
                  <a:pt x="61708" y="13730"/>
                  <a:pt x="57782" y="16622"/>
                </a:cubicBezTo>
                <a:cubicBezTo>
                  <a:pt x="57675" y="16118"/>
                  <a:pt x="57543" y="15587"/>
                  <a:pt x="57410" y="15057"/>
                </a:cubicBezTo>
                <a:cubicBezTo>
                  <a:pt x="57437" y="15003"/>
                  <a:pt x="57463" y="14950"/>
                  <a:pt x="57463" y="14924"/>
                </a:cubicBezTo>
                <a:cubicBezTo>
                  <a:pt x="57516" y="14818"/>
                  <a:pt x="57437" y="14685"/>
                  <a:pt x="57331" y="14685"/>
                </a:cubicBezTo>
                <a:cubicBezTo>
                  <a:pt x="57092" y="13889"/>
                  <a:pt x="56827" y="13120"/>
                  <a:pt x="56508" y="12377"/>
                </a:cubicBezTo>
                <a:cubicBezTo>
                  <a:pt x="55925" y="10998"/>
                  <a:pt x="55208" y="9698"/>
                  <a:pt x="54333" y="8504"/>
                </a:cubicBezTo>
                <a:cubicBezTo>
                  <a:pt x="56038" y="8221"/>
                  <a:pt x="57556" y="8076"/>
                  <a:pt x="58834" y="8076"/>
                </a:cubicBezTo>
                <a:close/>
                <a:moveTo>
                  <a:pt x="56190" y="12483"/>
                </a:moveTo>
                <a:cubicBezTo>
                  <a:pt x="56190" y="12483"/>
                  <a:pt x="56190" y="12483"/>
                  <a:pt x="56190" y="12510"/>
                </a:cubicBezTo>
                <a:cubicBezTo>
                  <a:pt x="56322" y="12881"/>
                  <a:pt x="56482" y="13226"/>
                  <a:pt x="56614" y="13597"/>
                </a:cubicBezTo>
                <a:cubicBezTo>
                  <a:pt x="56584" y="13577"/>
                  <a:pt x="56554" y="13568"/>
                  <a:pt x="56525" y="13568"/>
                </a:cubicBezTo>
                <a:cubicBezTo>
                  <a:pt x="56478" y="13568"/>
                  <a:pt x="56435" y="13591"/>
                  <a:pt x="56402" y="13624"/>
                </a:cubicBezTo>
                <a:cubicBezTo>
                  <a:pt x="56216" y="13916"/>
                  <a:pt x="56084" y="14234"/>
                  <a:pt x="56031" y="14579"/>
                </a:cubicBezTo>
                <a:cubicBezTo>
                  <a:pt x="56015" y="14687"/>
                  <a:pt x="56116" y="14759"/>
                  <a:pt x="56208" y="14759"/>
                </a:cubicBezTo>
                <a:cubicBezTo>
                  <a:pt x="56275" y="14759"/>
                  <a:pt x="56338" y="14721"/>
                  <a:pt x="56349" y="14632"/>
                </a:cubicBezTo>
                <a:cubicBezTo>
                  <a:pt x="56402" y="14367"/>
                  <a:pt x="56508" y="14101"/>
                  <a:pt x="56694" y="13863"/>
                </a:cubicBezTo>
                <a:cubicBezTo>
                  <a:pt x="56694" y="13836"/>
                  <a:pt x="56694" y="13836"/>
                  <a:pt x="56720" y="13810"/>
                </a:cubicBezTo>
                <a:cubicBezTo>
                  <a:pt x="56853" y="14208"/>
                  <a:pt x="56986" y="14632"/>
                  <a:pt x="57092" y="15030"/>
                </a:cubicBezTo>
                <a:cubicBezTo>
                  <a:pt x="56773" y="15746"/>
                  <a:pt x="56535" y="16516"/>
                  <a:pt x="56376" y="17312"/>
                </a:cubicBezTo>
                <a:cubicBezTo>
                  <a:pt x="56344" y="17423"/>
                  <a:pt x="56446" y="17497"/>
                  <a:pt x="56545" y="17497"/>
                </a:cubicBezTo>
                <a:cubicBezTo>
                  <a:pt x="56610" y="17497"/>
                  <a:pt x="56673" y="17465"/>
                  <a:pt x="56694" y="17391"/>
                </a:cubicBezTo>
                <a:cubicBezTo>
                  <a:pt x="56827" y="16754"/>
                  <a:pt x="57012" y="16144"/>
                  <a:pt x="57224" y="15561"/>
                </a:cubicBezTo>
                <a:cubicBezTo>
                  <a:pt x="57331" y="15985"/>
                  <a:pt x="57437" y="16410"/>
                  <a:pt x="57516" y="16861"/>
                </a:cubicBezTo>
                <a:cubicBezTo>
                  <a:pt x="56959" y="17258"/>
                  <a:pt x="56376" y="17656"/>
                  <a:pt x="55765" y="18054"/>
                </a:cubicBezTo>
                <a:cubicBezTo>
                  <a:pt x="55633" y="17471"/>
                  <a:pt x="55659" y="16861"/>
                  <a:pt x="55845" y="16303"/>
                </a:cubicBezTo>
                <a:cubicBezTo>
                  <a:pt x="55876" y="16178"/>
                  <a:pt x="55778" y="16099"/>
                  <a:pt x="55676" y="16099"/>
                </a:cubicBezTo>
                <a:cubicBezTo>
                  <a:pt x="55605" y="16099"/>
                  <a:pt x="55533" y="16137"/>
                  <a:pt x="55500" y="16224"/>
                </a:cubicBezTo>
                <a:cubicBezTo>
                  <a:pt x="55314" y="16861"/>
                  <a:pt x="55288" y="17550"/>
                  <a:pt x="55447" y="18214"/>
                </a:cubicBezTo>
                <a:cubicBezTo>
                  <a:pt x="55447" y="18214"/>
                  <a:pt x="55447" y="18240"/>
                  <a:pt x="55447" y="18240"/>
                </a:cubicBezTo>
                <a:cubicBezTo>
                  <a:pt x="55260" y="18363"/>
                  <a:pt x="55072" y="18486"/>
                  <a:pt x="54881" y="18611"/>
                </a:cubicBezTo>
                <a:lnTo>
                  <a:pt x="54881" y="18611"/>
                </a:lnTo>
                <a:cubicBezTo>
                  <a:pt x="54908" y="18586"/>
                  <a:pt x="54923" y="18550"/>
                  <a:pt x="54916" y="18505"/>
                </a:cubicBezTo>
                <a:cubicBezTo>
                  <a:pt x="54625" y="16410"/>
                  <a:pt x="55076" y="14261"/>
                  <a:pt x="56190" y="12483"/>
                </a:cubicBezTo>
                <a:close/>
                <a:moveTo>
                  <a:pt x="54492" y="16887"/>
                </a:moveTo>
                <a:lnTo>
                  <a:pt x="54492" y="16887"/>
                </a:lnTo>
                <a:cubicBezTo>
                  <a:pt x="54465" y="17418"/>
                  <a:pt x="54492" y="17948"/>
                  <a:pt x="54572" y="18505"/>
                </a:cubicBezTo>
                <a:cubicBezTo>
                  <a:pt x="54584" y="18608"/>
                  <a:pt x="54672" y="18655"/>
                  <a:pt x="54755" y="18655"/>
                </a:cubicBezTo>
                <a:cubicBezTo>
                  <a:pt x="54785" y="18655"/>
                  <a:pt x="54814" y="18649"/>
                  <a:pt x="54839" y="18638"/>
                </a:cubicBezTo>
                <a:lnTo>
                  <a:pt x="54839" y="18638"/>
                </a:lnTo>
                <a:cubicBezTo>
                  <a:pt x="54092" y="19123"/>
                  <a:pt x="53308" y="19618"/>
                  <a:pt x="52476" y="20097"/>
                </a:cubicBezTo>
                <a:cubicBezTo>
                  <a:pt x="52953" y="18930"/>
                  <a:pt x="53643" y="17816"/>
                  <a:pt x="54492" y="16887"/>
                </a:cubicBezTo>
                <a:close/>
                <a:moveTo>
                  <a:pt x="54598" y="22777"/>
                </a:moveTo>
                <a:lnTo>
                  <a:pt x="54598" y="22777"/>
                </a:lnTo>
                <a:cubicBezTo>
                  <a:pt x="54439" y="23095"/>
                  <a:pt x="54306" y="23440"/>
                  <a:pt x="54200" y="23758"/>
                </a:cubicBezTo>
                <a:lnTo>
                  <a:pt x="53192" y="23519"/>
                </a:lnTo>
                <a:cubicBezTo>
                  <a:pt x="53670" y="23254"/>
                  <a:pt x="54147" y="23015"/>
                  <a:pt x="54598" y="22777"/>
                </a:cubicBezTo>
                <a:close/>
                <a:moveTo>
                  <a:pt x="47329" y="21318"/>
                </a:moveTo>
                <a:cubicBezTo>
                  <a:pt x="47276" y="21769"/>
                  <a:pt x="47276" y="22246"/>
                  <a:pt x="47302" y="22724"/>
                </a:cubicBezTo>
                <a:cubicBezTo>
                  <a:pt x="47329" y="22777"/>
                  <a:pt x="47355" y="22856"/>
                  <a:pt x="47435" y="22856"/>
                </a:cubicBezTo>
                <a:cubicBezTo>
                  <a:pt x="46560" y="23334"/>
                  <a:pt x="45631" y="23785"/>
                  <a:pt x="44676" y="24209"/>
                </a:cubicBezTo>
                <a:cubicBezTo>
                  <a:pt x="45207" y="22962"/>
                  <a:pt x="46135" y="21954"/>
                  <a:pt x="47329" y="21318"/>
                </a:cubicBezTo>
                <a:close/>
                <a:moveTo>
                  <a:pt x="50150" y="25287"/>
                </a:moveTo>
                <a:cubicBezTo>
                  <a:pt x="50633" y="25287"/>
                  <a:pt x="51116" y="25346"/>
                  <a:pt x="51574" y="25456"/>
                </a:cubicBezTo>
                <a:cubicBezTo>
                  <a:pt x="51176" y="25907"/>
                  <a:pt x="50884" y="26491"/>
                  <a:pt x="50778" y="27074"/>
                </a:cubicBezTo>
                <a:cubicBezTo>
                  <a:pt x="50778" y="27101"/>
                  <a:pt x="50778" y="27127"/>
                  <a:pt x="50778" y="27154"/>
                </a:cubicBezTo>
                <a:cubicBezTo>
                  <a:pt x="50300" y="26491"/>
                  <a:pt x="49717" y="25960"/>
                  <a:pt x="49027" y="25536"/>
                </a:cubicBezTo>
                <a:lnTo>
                  <a:pt x="49504" y="25323"/>
                </a:lnTo>
                <a:cubicBezTo>
                  <a:pt x="49718" y="25299"/>
                  <a:pt x="49934" y="25287"/>
                  <a:pt x="50150" y="25287"/>
                </a:cubicBezTo>
                <a:close/>
                <a:moveTo>
                  <a:pt x="57516" y="23546"/>
                </a:moveTo>
                <a:lnTo>
                  <a:pt x="57516" y="23546"/>
                </a:lnTo>
                <a:cubicBezTo>
                  <a:pt x="57278" y="24979"/>
                  <a:pt x="56880" y="26385"/>
                  <a:pt x="56349" y="27764"/>
                </a:cubicBezTo>
                <a:cubicBezTo>
                  <a:pt x="56243" y="26252"/>
                  <a:pt x="56641" y="24766"/>
                  <a:pt x="57516" y="23546"/>
                </a:cubicBezTo>
                <a:close/>
                <a:moveTo>
                  <a:pt x="38313" y="26757"/>
                </a:moveTo>
                <a:cubicBezTo>
                  <a:pt x="38479" y="26757"/>
                  <a:pt x="38646" y="26765"/>
                  <a:pt x="38813" y="26783"/>
                </a:cubicBezTo>
                <a:lnTo>
                  <a:pt x="38866" y="26783"/>
                </a:lnTo>
                <a:cubicBezTo>
                  <a:pt x="37433" y="27366"/>
                  <a:pt x="36054" y="27897"/>
                  <a:pt x="34674" y="28401"/>
                </a:cubicBezTo>
                <a:lnTo>
                  <a:pt x="34727" y="28374"/>
                </a:lnTo>
                <a:cubicBezTo>
                  <a:pt x="35626" y="27334"/>
                  <a:pt x="36947" y="26757"/>
                  <a:pt x="38313" y="26757"/>
                </a:cubicBezTo>
                <a:close/>
                <a:moveTo>
                  <a:pt x="44467" y="27731"/>
                </a:moveTo>
                <a:cubicBezTo>
                  <a:pt x="44844" y="27731"/>
                  <a:pt x="45233" y="27778"/>
                  <a:pt x="45605" y="27844"/>
                </a:cubicBezTo>
                <a:cubicBezTo>
                  <a:pt x="45578" y="27844"/>
                  <a:pt x="45551" y="27870"/>
                  <a:pt x="45551" y="27897"/>
                </a:cubicBezTo>
                <a:cubicBezTo>
                  <a:pt x="44888" y="28825"/>
                  <a:pt x="44384" y="29860"/>
                  <a:pt x="44092" y="30948"/>
                </a:cubicBezTo>
                <a:cubicBezTo>
                  <a:pt x="43111" y="30444"/>
                  <a:pt x="42288" y="29727"/>
                  <a:pt x="41652" y="28852"/>
                </a:cubicBezTo>
                <a:lnTo>
                  <a:pt x="42527" y="28480"/>
                </a:lnTo>
                <a:lnTo>
                  <a:pt x="42952" y="28985"/>
                </a:lnTo>
                <a:cubicBezTo>
                  <a:pt x="42982" y="29022"/>
                  <a:pt x="43019" y="29037"/>
                  <a:pt x="43055" y="29037"/>
                </a:cubicBezTo>
                <a:cubicBezTo>
                  <a:pt x="43175" y="29037"/>
                  <a:pt x="43292" y="28868"/>
                  <a:pt x="43190" y="28746"/>
                </a:cubicBezTo>
                <a:lnTo>
                  <a:pt x="42845" y="28348"/>
                </a:lnTo>
                <a:cubicBezTo>
                  <a:pt x="43323" y="28136"/>
                  <a:pt x="43774" y="27950"/>
                  <a:pt x="44225" y="27738"/>
                </a:cubicBezTo>
                <a:cubicBezTo>
                  <a:pt x="44305" y="27733"/>
                  <a:pt x="44386" y="27731"/>
                  <a:pt x="44467" y="27731"/>
                </a:cubicBezTo>
                <a:close/>
                <a:moveTo>
                  <a:pt x="54094" y="29409"/>
                </a:moveTo>
                <a:cubicBezTo>
                  <a:pt x="54227" y="29807"/>
                  <a:pt x="54359" y="30178"/>
                  <a:pt x="54545" y="30576"/>
                </a:cubicBezTo>
                <a:lnTo>
                  <a:pt x="54518" y="30576"/>
                </a:lnTo>
                <a:cubicBezTo>
                  <a:pt x="54041" y="30656"/>
                  <a:pt x="53537" y="30789"/>
                  <a:pt x="53059" y="30948"/>
                </a:cubicBezTo>
                <a:cubicBezTo>
                  <a:pt x="53298" y="30364"/>
                  <a:pt x="53643" y="29833"/>
                  <a:pt x="54094" y="29409"/>
                </a:cubicBezTo>
                <a:close/>
                <a:moveTo>
                  <a:pt x="53829" y="27950"/>
                </a:moveTo>
                <a:cubicBezTo>
                  <a:pt x="53855" y="28321"/>
                  <a:pt x="53935" y="28693"/>
                  <a:pt x="54014" y="29064"/>
                </a:cubicBezTo>
                <a:cubicBezTo>
                  <a:pt x="53431" y="29568"/>
                  <a:pt x="52980" y="30258"/>
                  <a:pt x="52688" y="31001"/>
                </a:cubicBezTo>
                <a:cubicBezTo>
                  <a:pt x="52688" y="31027"/>
                  <a:pt x="52688" y="31054"/>
                  <a:pt x="52688" y="31080"/>
                </a:cubicBezTo>
                <a:lnTo>
                  <a:pt x="52476" y="31160"/>
                </a:lnTo>
                <a:cubicBezTo>
                  <a:pt x="52398" y="30823"/>
                  <a:pt x="52295" y="30486"/>
                  <a:pt x="52216" y="30149"/>
                </a:cubicBezTo>
                <a:lnTo>
                  <a:pt x="52216" y="30149"/>
                </a:lnTo>
                <a:cubicBezTo>
                  <a:pt x="52242" y="30163"/>
                  <a:pt x="52273" y="30170"/>
                  <a:pt x="52304" y="30170"/>
                </a:cubicBezTo>
                <a:cubicBezTo>
                  <a:pt x="52380" y="30170"/>
                  <a:pt x="52459" y="30129"/>
                  <a:pt x="52476" y="30046"/>
                </a:cubicBezTo>
                <a:cubicBezTo>
                  <a:pt x="52741" y="29250"/>
                  <a:pt x="53192" y="28560"/>
                  <a:pt x="53802" y="28003"/>
                </a:cubicBezTo>
                <a:cubicBezTo>
                  <a:pt x="53802" y="27976"/>
                  <a:pt x="53829" y="27976"/>
                  <a:pt x="53829" y="27950"/>
                </a:cubicBezTo>
                <a:close/>
                <a:moveTo>
                  <a:pt x="27212" y="30704"/>
                </a:moveTo>
                <a:cubicBezTo>
                  <a:pt x="27312" y="30704"/>
                  <a:pt x="27411" y="30706"/>
                  <a:pt x="27511" y="30709"/>
                </a:cubicBezTo>
                <a:cubicBezTo>
                  <a:pt x="25760" y="31187"/>
                  <a:pt x="24116" y="31611"/>
                  <a:pt x="22577" y="31903"/>
                </a:cubicBezTo>
                <a:cubicBezTo>
                  <a:pt x="24000" y="31104"/>
                  <a:pt x="25611" y="30704"/>
                  <a:pt x="27212" y="30704"/>
                </a:cubicBezTo>
                <a:close/>
                <a:moveTo>
                  <a:pt x="48655" y="25721"/>
                </a:moveTo>
                <a:cubicBezTo>
                  <a:pt x="50008" y="26438"/>
                  <a:pt x="50857" y="27605"/>
                  <a:pt x="51441" y="28958"/>
                </a:cubicBezTo>
                <a:cubicBezTo>
                  <a:pt x="51441" y="28985"/>
                  <a:pt x="51441" y="29011"/>
                  <a:pt x="51468" y="29038"/>
                </a:cubicBezTo>
                <a:cubicBezTo>
                  <a:pt x="51759" y="29754"/>
                  <a:pt x="51972" y="30497"/>
                  <a:pt x="52157" y="31266"/>
                </a:cubicBezTo>
                <a:cubicBezTo>
                  <a:pt x="51574" y="31505"/>
                  <a:pt x="50990" y="31744"/>
                  <a:pt x="50459" y="32062"/>
                </a:cubicBezTo>
                <a:cubicBezTo>
                  <a:pt x="49823" y="29462"/>
                  <a:pt x="47568" y="27605"/>
                  <a:pt x="44915" y="27446"/>
                </a:cubicBezTo>
                <a:cubicBezTo>
                  <a:pt x="45445" y="27207"/>
                  <a:pt x="45949" y="26968"/>
                  <a:pt x="46453" y="26730"/>
                </a:cubicBezTo>
                <a:cubicBezTo>
                  <a:pt x="46480" y="26756"/>
                  <a:pt x="46507" y="26783"/>
                  <a:pt x="46560" y="26783"/>
                </a:cubicBezTo>
                <a:cubicBezTo>
                  <a:pt x="47488" y="26862"/>
                  <a:pt x="48337" y="27313"/>
                  <a:pt x="48947" y="28056"/>
                </a:cubicBezTo>
                <a:cubicBezTo>
                  <a:pt x="48978" y="28093"/>
                  <a:pt x="49013" y="28109"/>
                  <a:pt x="49047" y="28109"/>
                </a:cubicBezTo>
                <a:cubicBezTo>
                  <a:pt x="49160" y="28109"/>
                  <a:pt x="49261" y="27939"/>
                  <a:pt x="49159" y="27817"/>
                </a:cubicBezTo>
                <a:cubicBezTo>
                  <a:pt x="48602" y="27127"/>
                  <a:pt x="47833" y="26676"/>
                  <a:pt x="46958" y="26517"/>
                </a:cubicBezTo>
                <a:cubicBezTo>
                  <a:pt x="47515" y="26252"/>
                  <a:pt x="48098" y="25987"/>
                  <a:pt x="48655" y="25721"/>
                </a:cubicBezTo>
                <a:close/>
                <a:moveTo>
                  <a:pt x="37783" y="304"/>
                </a:moveTo>
                <a:cubicBezTo>
                  <a:pt x="41452" y="304"/>
                  <a:pt x="45105" y="1316"/>
                  <a:pt x="48311" y="3304"/>
                </a:cubicBezTo>
                <a:cubicBezTo>
                  <a:pt x="48257" y="3304"/>
                  <a:pt x="48204" y="3330"/>
                  <a:pt x="48178" y="3357"/>
                </a:cubicBezTo>
                <a:cubicBezTo>
                  <a:pt x="47860" y="3675"/>
                  <a:pt x="47674" y="4100"/>
                  <a:pt x="47647" y="4551"/>
                </a:cubicBezTo>
                <a:cubicBezTo>
                  <a:pt x="47026" y="4337"/>
                  <a:pt x="46370" y="4244"/>
                  <a:pt x="45708" y="4244"/>
                </a:cubicBezTo>
                <a:cubicBezTo>
                  <a:pt x="45550" y="4244"/>
                  <a:pt x="45392" y="4249"/>
                  <a:pt x="45233" y="4259"/>
                </a:cubicBezTo>
                <a:cubicBezTo>
                  <a:pt x="45021" y="4286"/>
                  <a:pt x="45021" y="4604"/>
                  <a:pt x="45233" y="4604"/>
                </a:cubicBezTo>
                <a:cubicBezTo>
                  <a:pt x="45413" y="4587"/>
                  <a:pt x="45594" y="4579"/>
                  <a:pt x="45773" y="4579"/>
                </a:cubicBezTo>
                <a:cubicBezTo>
                  <a:pt x="47022" y="4579"/>
                  <a:pt x="48245" y="4979"/>
                  <a:pt x="49266" y="5745"/>
                </a:cubicBezTo>
                <a:cubicBezTo>
                  <a:pt x="49298" y="5772"/>
                  <a:pt x="49334" y="5784"/>
                  <a:pt x="49370" y="5784"/>
                </a:cubicBezTo>
                <a:cubicBezTo>
                  <a:pt x="49506" y="5784"/>
                  <a:pt x="49631" y="5611"/>
                  <a:pt x="49504" y="5506"/>
                </a:cubicBezTo>
                <a:cubicBezTo>
                  <a:pt x="49319" y="5373"/>
                  <a:pt x="49186" y="5294"/>
                  <a:pt x="49027" y="5188"/>
                </a:cubicBezTo>
                <a:cubicBezTo>
                  <a:pt x="49027" y="5161"/>
                  <a:pt x="49027" y="5134"/>
                  <a:pt x="49027" y="5134"/>
                </a:cubicBezTo>
                <a:cubicBezTo>
                  <a:pt x="49027" y="4763"/>
                  <a:pt x="49213" y="4445"/>
                  <a:pt x="49504" y="4232"/>
                </a:cubicBezTo>
                <a:cubicBezTo>
                  <a:pt x="49531" y="4232"/>
                  <a:pt x="49557" y="4179"/>
                  <a:pt x="49557" y="4153"/>
                </a:cubicBezTo>
                <a:cubicBezTo>
                  <a:pt x="50168" y="4604"/>
                  <a:pt x="50751" y="5055"/>
                  <a:pt x="51282" y="5559"/>
                </a:cubicBezTo>
                <a:cubicBezTo>
                  <a:pt x="51043" y="6488"/>
                  <a:pt x="50910" y="7443"/>
                  <a:pt x="50884" y="8398"/>
                </a:cubicBezTo>
                <a:cubicBezTo>
                  <a:pt x="50853" y="8367"/>
                  <a:pt x="50822" y="8354"/>
                  <a:pt x="50791" y="8354"/>
                </a:cubicBezTo>
                <a:cubicBezTo>
                  <a:pt x="50769" y="8354"/>
                  <a:pt x="50747" y="8360"/>
                  <a:pt x="50725" y="8371"/>
                </a:cubicBezTo>
                <a:cubicBezTo>
                  <a:pt x="49955" y="8689"/>
                  <a:pt x="49266" y="9167"/>
                  <a:pt x="48708" y="9777"/>
                </a:cubicBezTo>
                <a:cubicBezTo>
                  <a:pt x="48586" y="9899"/>
                  <a:pt x="48699" y="10068"/>
                  <a:pt x="48829" y="10068"/>
                </a:cubicBezTo>
                <a:cubicBezTo>
                  <a:pt x="48869" y="10068"/>
                  <a:pt x="48910" y="10053"/>
                  <a:pt x="48947" y="10016"/>
                </a:cubicBezTo>
                <a:cubicBezTo>
                  <a:pt x="49451" y="9432"/>
                  <a:pt x="50088" y="8981"/>
                  <a:pt x="50804" y="8689"/>
                </a:cubicBezTo>
                <a:cubicBezTo>
                  <a:pt x="50831" y="8689"/>
                  <a:pt x="50857" y="8663"/>
                  <a:pt x="50884" y="8663"/>
                </a:cubicBezTo>
                <a:cubicBezTo>
                  <a:pt x="50857" y="9698"/>
                  <a:pt x="50964" y="10732"/>
                  <a:pt x="51202" y="11767"/>
                </a:cubicBezTo>
                <a:cubicBezTo>
                  <a:pt x="51223" y="11839"/>
                  <a:pt x="51283" y="11871"/>
                  <a:pt x="51348" y="11871"/>
                </a:cubicBezTo>
                <a:cubicBezTo>
                  <a:pt x="51450" y="11871"/>
                  <a:pt x="51563" y="11791"/>
                  <a:pt x="51547" y="11661"/>
                </a:cubicBezTo>
                <a:cubicBezTo>
                  <a:pt x="51096" y="9751"/>
                  <a:pt x="51096" y="7734"/>
                  <a:pt x="51574" y="5824"/>
                </a:cubicBezTo>
                <a:cubicBezTo>
                  <a:pt x="51733" y="5983"/>
                  <a:pt x="51919" y="6143"/>
                  <a:pt x="52051" y="6302"/>
                </a:cubicBezTo>
                <a:cubicBezTo>
                  <a:pt x="51494" y="7628"/>
                  <a:pt x="51786" y="9485"/>
                  <a:pt x="52157" y="10812"/>
                </a:cubicBezTo>
                <a:cubicBezTo>
                  <a:pt x="52608" y="12404"/>
                  <a:pt x="53431" y="13863"/>
                  <a:pt x="54572" y="15057"/>
                </a:cubicBezTo>
                <a:cubicBezTo>
                  <a:pt x="54604" y="15089"/>
                  <a:pt x="54647" y="15112"/>
                  <a:pt x="54688" y="15112"/>
                </a:cubicBezTo>
                <a:cubicBezTo>
                  <a:pt x="54713" y="15112"/>
                  <a:pt x="54737" y="15103"/>
                  <a:pt x="54757" y="15083"/>
                </a:cubicBezTo>
                <a:lnTo>
                  <a:pt x="54757" y="15083"/>
                </a:lnTo>
                <a:cubicBezTo>
                  <a:pt x="54651" y="15561"/>
                  <a:pt x="54572" y="16038"/>
                  <a:pt x="54545" y="16516"/>
                </a:cubicBezTo>
                <a:cubicBezTo>
                  <a:pt x="54512" y="16505"/>
                  <a:pt x="54484" y="16498"/>
                  <a:pt x="54458" y="16498"/>
                </a:cubicBezTo>
                <a:cubicBezTo>
                  <a:pt x="54421" y="16498"/>
                  <a:pt x="54390" y="16511"/>
                  <a:pt x="54359" y="16542"/>
                </a:cubicBezTo>
                <a:cubicBezTo>
                  <a:pt x="53431" y="17577"/>
                  <a:pt x="52688" y="18744"/>
                  <a:pt x="52157" y="20018"/>
                </a:cubicBezTo>
                <a:cubicBezTo>
                  <a:pt x="52131" y="20124"/>
                  <a:pt x="52184" y="20230"/>
                  <a:pt x="52263" y="20256"/>
                </a:cubicBezTo>
                <a:cubicBezTo>
                  <a:pt x="51706" y="20575"/>
                  <a:pt x="51149" y="20893"/>
                  <a:pt x="50566" y="21211"/>
                </a:cubicBezTo>
                <a:cubicBezTo>
                  <a:pt x="50778" y="19858"/>
                  <a:pt x="51308" y="18558"/>
                  <a:pt x="52131" y="17471"/>
                </a:cubicBezTo>
                <a:cubicBezTo>
                  <a:pt x="52222" y="17344"/>
                  <a:pt x="52113" y="17229"/>
                  <a:pt x="51993" y="17229"/>
                </a:cubicBezTo>
                <a:cubicBezTo>
                  <a:pt x="51938" y="17229"/>
                  <a:pt x="51881" y="17253"/>
                  <a:pt x="51839" y="17312"/>
                </a:cubicBezTo>
                <a:cubicBezTo>
                  <a:pt x="50990" y="18452"/>
                  <a:pt x="50433" y="19805"/>
                  <a:pt x="50247" y="21211"/>
                </a:cubicBezTo>
                <a:cubicBezTo>
                  <a:pt x="50221" y="21264"/>
                  <a:pt x="50247" y="21318"/>
                  <a:pt x="50300" y="21371"/>
                </a:cubicBezTo>
                <a:cubicBezTo>
                  <a:pt x="49876" y="21609"/>
                  <a:pt x="49425" y="21848"/>
                  <a:pt x="48947" y="22087"/>
                </a:cubicBezTo>
                <a:cubicBezTo>
                  <a:pt x="49000" y="20177"/>
                  <a:pt x="49664" y="18320"/>
                  <a:pt x="50831" y="16807"/>
                </a:cubicBezTo>
                <a:cubicBezTo>
                  <a:pt x="50929" y="16689"/>
                  <a:pt x="50823" y="16528"/>
                  <a:pt x="50708" y="16528"/>
                </a:cubicBezTo>
                <a:cubicBezTo>
                  <a:pt x="50668" y="16528"/>
                  <a:pt x="50626" y="16547"/>
                  <a:pt x="50592" y="16595"/>
                </a:cubicBezTo>
                <a:cubicBezTo>
                  <a:pt x="49319" y="18214"/>
                  <a:pt x="48629" y="20203"/>
                  <a:pt x="48602" y="22246"/>
                </a:cubicBezTo>
                <a:lnTo>
                  <a:pt x="48602" y="22273"/>
                </a:lnTo>
                <a:cubicBezTo>
                  <a:pt x="48264" y="22429"/>
                  <a:pt x="47951" y="22585"/>
                  <a:pt x="47614" y="22766"/>
                </a:cubicBezTo>
                <a:lnTo>
                  <a:pt x="47614" y="22766"/>
                </a:lnTo>
                <a:cubicBezTo>
                  <a:pt x="47616" y="22759"/>
                  <a:pt x="47609" y="22750"/>
                  <a:pt x="47594" y="22750"/>
                </a:cubicBezTo>
                <a:cubicBezTo>
                  <a:pt x="47541" y="22060"/>
                  <a:pt x="47594" y="21371"/>
                  <a:pt x="47753" y="20707"/>
                </a:cubicBezTo>
                <a:cubicBezTo>
                  <a:pt x="47785" y="20582"/>
                  <a:pt x="47677" y="20503"/>
                  <a:pt x="47573" y="20503"/>
                </a:cubicBezTo>
                <a:cubicBezTo>
                  <a:pt x="47501" y="20503"/>
                  <a:pt x="47430" y="20541"/>
                  <a:pt x="47409" y="20628"/>
                </a:cubicBezTo>
                <a:cubicBezTo>
                  <a:pt x="47382" y="20734"/>
                  <a:pt x="47382" y="20840"/>
                  <a:pt x="47355" y="20946"/>
                </a:cubicBezTo>
                <a:cubicBezTo>
                  <a:pt x="47329" y="20946"/>
                  <a:pt x="47302" y="20973"/>
                  <a:pt x="47249" y="20973"/>
                </a:cubicBezTo>
                <a:cubicBezTo>
                  <a:pt x="45923" y="21662"/>
                  <a:pt x="44862" y="22777"/>
                  <a:pt x="44305" y="24183"/>
                </a:cubicBezTo>
                <a:cubicBezTo>
                  <a:pt x="44278" y="24236"/>
                  <a:pt x="44305" y="24342"/>
                  <a:pt x="44358" y="24368"/>
                </a:cubicBezTo>
                <a:cubicBezTo>
                  <a:pt x="43509" y="24793"/>
                  <a:pt x="42633" y="25191"/>
                  <a:pt x="41731" y="25589"/>
                </a:cubicBezTo>
                <a:cubicBezTo>
                  <a:pt x="41439" y="23891"/>
                  <a:pt x="41811" y="22166"/>
                  <a:pt x="42792" y="20787"/>
                </a:cubicBezTo>
                <a:cubicBezTo>
                  <a:pt x="42886" y="20674"/>
                  <a:pt x="42768" y="20562"/>
                  <a:pt x="42643" y="20562"/>
                </a:cubicBezTo>
                <a:cubicBezTo>
                  <a:pt x="42592" y="20562"/>
                  <a:pt x="42539" y="20581"/>
                  <a:pt x="42501" y="20628"/>
                </a:cubicBezTo>
                <a:cubicBezTo>
                  <a:pt x="41492" y="22113"/>
                  <a:pt x="41121" y="23917"/>
                  <a:pt x="41466" y="25668"/>
                </a:cubicBezTo>
                <a:lnTo>
                  <a:pt x="40590" y="26066"/>
                </a:lnTo>
                <a:cubicBezTo>
                  <a:pt x="40617" y="26013"/>
                  <a:pt x="40644" y="25960"/>
                  <a:pt x="40617" y="25907"/>
                </a:cubicBezTo>
                <a:cubicBezTo>
                  <a:pt x="40325" y="24236"/>
                  <a:pt x="40590" y="22485"/>
                  <a:pt x="41360" y="20973"/>
                </a:cubicBezTo>
                <a:cubicBezTo>
                  <a:pt x="41431" y="20831"/>
                  <a:pt x="41324" y="20713"/>
                  <a:pt x="41214" y="20713"/>
                </a:cubicBezTo>
                <a:cubicBezTo>
                  <a:pt x="41159" y="20713"/>
                  <a:pt x="41103" y="20743"/>
                  <a:pt x="41068" y="20813"/>
                </a:cubicBezTo>
                <a:cubicBezTo>
                  <a:pt x="40670" y="21583"/>
                  <a:pt x="40405" y="22405"/>
                  <a:pt x="40272" y="23254"/>
                </a:cubicBezTo>
                <a:cubicBezTo>
                  <a:pt x="40272" y="23254"/>
                  <a:pt x="40246" y="23254"/>
                  <a:pt x="40219" y="23228"/>
                </a:cubicBezTo>
                <a:cubicBezTo>
                  <a:pt x="39618" y="23112"/>
                  <a:pt x="39018" y="23037"/>
                  <a:pt x="38399" y="23037"/>
                </a:cubicBezTo>
                <a:cubicBezTo>
                  <a:pt x="38308" y="23037"/>
                  <a:pt x="38216" y="23039"/>
                  <a:pt x="38123" y="23042"/>
                </a:cubicBezTo>
                <a:cubicBezTo>
                  <a:pt x="38256" y="22671"/>
                  <a:pt x="38521" y="22326"/>
                  <a:pt x="38839" y="22113"/>
                </a:cubicBezTo>
                <a:cubicBezTo>
                  <a:pt x="38995" y="22002"/>
                  <a:pt x="38889" y="21797"/>
                  <a:pt x="38757" y="21797"/>
                </a:cubicBezTo>
                <a:cubicBezTo>
                  <a:pt x="38732" y="21797"/>
                  <a:pt x="38706" y="21805"/>
                  <a:pt x="38680" y="21822"/>
                </a:cubicBezTo>
                <a:cubicBezTo>
                  <a:pt x="38256" y="22113"/>
                  <a:pt x="37937" y="22538"/>
                  <a:pt x="37778" y="23015"/>
                </a:cubicBezTo>
                <a:cubicBezTo>
                  <a:pt x="37778" y="23042"/>
                  <a:pt x="37778" y="23042"/>
                  <a:pt x="37778" y="23068"/>
                </a:cubicBezTo>
                <a:cubicBezTo>
                  <a:pt x="37407" y="23095"/>
                  <a:pt x="37035" y="23122"/>
                  <a:pt x="36664" y="23201"/>
                </a:cubicBezTo>
                <a:cubicBezTo>
                  <a:pt x="36770" y="22485"/>
                  <a:pt x="37089" y="21795"/>
                  <a:pt x="37540" y="21238"/>
                </a:cubicBezTo>
                <a:cubicBezTo>
                  <a:pt x="37641" y="21116"/>
                  <a:pt x="37524" y="20947"/>
                  <a:pt x="37404" y="20947"/>
                </a:cubicBezTo>
                <a:cubicBezTo>
                  <a:pt x="37368" y="20947"/>
                  <a:pt x="37332" y="20962"/>
                  <a:pt x="37301" y="20999"/>
                </a:cubicBezTo>
                <a:cubicBezTo>
                  <a:pt x="36770" y="21662"/>
                  <a:pt x="36425" y="22432"/>
                  <a:pt x="36346" y="23281"/>
                </a:cubicBezTo>
                <a:cubicBezTo>
                  <a:pt x="35974" y="23360"/>
                  <a:pt x="35629" y="23440"/>
                  <a:pt x="35285" y="23573"/>
                </a:cubicBezTo>
                <a:cubicBezTo>
                  <a:pt x="35285" y="23546"/>
                  <a:pt x="35285" y="23546"/>
                  <a:pt x="35285" y="23519"/>
                </a:cubicBezTo>
                <a:cubicBezTo>
                  <a:pt x="35099" y="22777"/>
                  <a:pt x="35099" y="22007"/>
                  <a:pt x="35285" y="21264"/>
                </a:cubicBezTo>
                <a:cubicBezTo>
                  <a:pt x="35316" y="21139"/>
                  <a:pt x="35208" y="21060"/>
                  <a:pt x="35104" y="21060"/>
                </a:cubicBezTo>
                <a:cubicBezTo>
                  <a:pt x="35032" y="21060"/>
                  <a:pt x="34961" y="21098"/>
                  <a:pt x="34940" y="21185"/>
                </a:cubicBezTo>
                <a:cubicBezTo>
                  <a:pt x="34754" y="21981"/>
                  <a:pt x="34754" y="22803"/>
                  <a:pt x="34940" y="23599"/>
                </a:cubicBezTo>
                <a:cubicBezTo>
                  <a:pt x="34940" y="23626"/>
                  <a:pt x="34966" y="23652"/>
                  <a:pt x="34993" y="23679"/>
                </a:cubicBezTo>
                <a:cubicBezTo>
                  <a:pt x="34223" y="23970"/>
                  <a:pt x="33507" y="24395"/>
                  <a:pt x="32844" y="24872"/>
                </a:cubicBezTo>
                <a:cubicBezTo>
                  <a:pt x="32713" y="24982"/>
                  <a:pt x="32797" y="25198"/>
                  <a:pt x="32934" y="25198"/>
                </a:cubicBezTo>
                <a:cubicBezTo>
                  <a:pt x="32964" y="25198"/>
                  <a:pt x="32996" y="25188"/>
                  <a:pt x="33030" y="25164"/>
                </a:cubicBezTo>
                <a:cubicBezTo>
                  <a:pt x="34557" y="23998"/>
                  <a:pt x="36420" y="23381"/>
                  <a:pt x="38318" y="23381"/>
                </a:cubicBezTo>
                <a:cubicBezTo>
                  <a:pt x="38925" y="23381"/>
                  <a:pt x="39535" y="23444"/>
                  <a:pt x="40139" y="23573"/>
                </a:cubicBezTo>
                <a:lnTo>
                  <a:pt x="40246" y="23573"/>
                </a:lnTo>
                <a:cubicBezTo>
                  <a:pt x="40192" y="24077"/>
                  <a:pt x="40166" y="24607"/>
                  <a:pt x="40192" y="25111"/>
                </a:cubicBezTo>
                <a:lnTo>
                  <a:pt x="40139" y="25085"/>
                </a:lnTo>
                <a:cubicBezTo>
                  <a:pt x="39629" y="24924"/>
                  <a:pt x="39094" y="24844"/>
                  <a:pt x="38557" y="24844"/>
                </a:cubicBezTo>
                <a:cubicBezTo>
                  <a:pt x="38118" y="24844"/>
                  <a:pt x="37677" y="24898"/>
                  <a:pt x="37248" y="25005"/>
                </a:cubicBezTo>
                <a:cubicBezTo>
                  <a:pt x="37027" y="25079"/>
                  <a:pt x="37101" y="25356"/>
                  <a:pt x="37281" y="25356"/>
                </a:cubicBezTo>
                <a:cubicBezTo>
                  <a:pt x="37296" y="25356"/>
                  <a:pt x="37311" y="25354"/>
                  <a:pt x="37327" y="25350"/>
                </a:cubicBezTo>
                <a:cubicBezTo>
                  <a:pt x="37743" y="25240"/>
                  <a:pt x="38170" y="25186"/>
                  <a:pt x="38595" y="25186"/>
                </a:cubicBezTo>
                <a:cubicBezTo>
                  <a:pt x="39092" y="25186"/>
                  <a:pt x="39588" y="25260"/>
                  <a:pt x="40060" y="25403"/>
                </a:cubicBezTo>
                <a:cubicBezTo>
                  <a:pt x="40082" y="25414"/>
                  <a:pt x="40108" y="25420"/>
                  <a:pt x="40134" y="25420"/>
                </a:cubicBezTo>
                <a:cubicBezTo>
                  <a:pt x="40170" y="25420"/>
                  <a:pt x="40203" y="25408"/>
                  <a:pt x="40219" y="25377"/>
                </a:cubicBezTo>
                <a:cubicBezTo>
                  <a:pt x="40246" y="25589"/>
                  <a:pt x="40272" y="25828"/>
                  <a:pt x="40299" y="26040"/>
                </a:cubicBezTo>
                <a:cubicBezTo>
                  <a:pt x="40325" y="26119"/>
                  <a:pt x="40378" y="26172"/>
                  <a:pt x="40431" y="26172"/>
                </a:cubicBezTo>
                <a:lnTo>
                  <a:pt x="40272" y="26225"/>
                </a:lnTo>
                <a:cubicBezTo>
                  <a:pt x="39821" y="26438"/>
                  <a:pt x="39370" y="26623"/>
                  <a:pt x="38919" y="26809"/>
                </a:cubicBezTo>
                <a:cubicBezTo>
                  <a:pt x="39025" y="26730"/>
                  <a:pt x="39052" y="26517"/>
                  <a:pt x="38893" y="26517"/>
                </a:cubicBezTo>
                <a:cubicBezTo>
                  <a:pt x="38674" y="26490"/>
                  <a:pt x="38455" y="26476"/>
                  <a:pt x="38238" y="26476"/>
                </a:cubicBezTo>
                <a:cubicBezTo>
                  <a:pt x="36800" y="26476"/>
                  <a:pt x="35434" y="27079"/>
                  <a:pt x="34489" y="28162"/>
                </a:cubicBezTo>
                <a:cubicBezTo>
                  <a:pt x="34383" y="28268"/>
                  <a:pt x="34462" y="28454"/>
                  <a:pt x="34621" y="28454"/>
                </a:cubicBezTo>
                <a:cubicBezTo>
                  <a:pt x="33905" y="28693"/>
                  <a:pt x="33215" y="28958"/>
                  <a:pt x="32525" y="29170"/>
                </a:cubicBezTo>
                <a:cubicBezTo>
                  <a:pt x="32738" y="28083"/>
                  <a:pt x="33348" y="27101"/>
                  <a:pt x="34223" y="26385"/>
                </a:cubicBezTo>
                <a:cubicBezTo>
                  <a:pt x="34347" y="26282"/>
                  <a:pt x="34230" y="26130"/>
                  <a:pt x="34098" y="26130"/>
                </a:cubicBezTo>
                <a:cubicBezTo>
                  <a:pt x="34059" y="26130"/>
                  <a:pt x="34020" y="26143"/>
                  <a:pt x="33985" y="26172"/>
                </a:cubicBezTo>
                <a:cubicBezTo>
                  <a:pt x="33003" y="26942"/>
                  <a:pt x="32366" y="28029"/>
                  <a:pt x="32181" y="29250"/>
                </a:cubicBezTo>
                <a:cubicBezTo>
                  <a:pt x="32181" y="29250"/>
                  <a:pt x="32181" y="29276"/>
                  <a:pt x="32181" y="29303"/>
                </a:cubicBezTo>
                <a:cubicBezTo>
                  <a:pt x="31730" y="29462"/>
                  <a:pt x="31279" y="29595"/>
                  <a:pt x="30828" y="29754"/>
                </a:cubicBezTo>
                <a:cubicBezTo>
                  <a:pt x="30828" y="29727"/>
                  <a:pt x="30828" y="29727"/>
                  <a:pt x="30828" y="29701"/>
                </a:cubicBezTo>
                <a:cubicBezTo>
                  <a:pt x="30801" y="28878"/>
                  <a:pt x="30987" y="28056"/>
                  <a:pt x="31332" y="27287"/>
                </a:cubicBezTo>
                <a:cubicBezTo>
                  <a:pt x="31404" y="27159"/>
                  <a:pt x="31290" y="27045"/>
                  <a:pt x="31177" y="27045"/>
                </a:cubicBezTo>
                <a:cubicBezTo>
                  <a:pt x="31125" y="27045"/>
                  <a:pt x="31073" y="27069"/>
                  <a:pt x="31040" y="27127"/>
                </a:cubicBezTo>
                <a:cubicBezTo>
                  <a:pt x="30960" y="27340"/>
                  <a:pt x="30907" y="27419"/>
                  <a:pt x="30854" y="27578"/>
                </a:cubicBezTo>
                <a:cubicBezTo>
                  <a:pt x="30333" y="27394"/>
                  <a:pt x="29780" y="27305"/>
                  <a:pt x="29223" y="27305"/>
                </a:cubicBezTo>
                <a:cubicBezTo>
                  <a:pt x="28900" y="27305"/>
                  <a:pt x="28575" y="27334"/>
                  <a:pt x="28254" y="27393"/>
                </a:cubicBezTo>
                <a:cubicBezTo>
                  <a:pt x="28050" y="27444"/>
                  <a:pt x="28140" y="27739"/>
                  <a:pt x="28335" y="27739"/>
                </a:cubicBezTo>
                <a:cubicBezTo>
                  <a:pt x="28344" y="27739"/>
                  <a:pt x="28352" y="27739"/>
                  <a:pt x="28360" y="27738"/>
                </a:cubicBezTo>
                <a:cubicBezTo>
                  <a:pt x="28642" y="27681"/>
                  <a:pt x="28928" y="27655"/>
                  <a:pt x="29213" y="27655"/>
                </a:cubicBezTo>
                <a:cubicBezTo>
                  <a:pt x="29732" y="27655"/>
                  <a:pt x="30251" y="27743"/>
                  <a:pt x="30748" y="27897"/>
                </a:cubicBezTo>
                <a:cubicBezTo>
                  <a:pt x="30615" y="28374"/>
                  <a:pt x="30509" y="28825"/>
                  <a:pt x="30509" y="29303"/>
                </a:cubicBezTo>
                <a:cubicBezTo>
                  <a:pt x="29687" y="29077"/>
                  <a:pt x="28851" y="28965"/>
                  <a:pt x="28015" y="28965"/>
                </a:cubicBezTo>
                <a:cubicBezTo>
                  <a:pt x="27180" y="28965"/>
                  <a:pt x="26344" y="29077"/>
                  <a:pt x="25522" y="29303"/>
                </a:cubicBezTo>
                <a:cubicBezTo>
                  <a:pt x="25331" y="29351"/>
                  <a:pt x="25376" y="29633"/>
                  <a:pt x="25540" y="29633"/>
                </a:cubicBezTo>
                <a:cubicBezTo>
                  <a:pt x="25559" y="29633"/>
                  <a:pt x="25579" y="29629"/>
                  <a:pt x="25601" y="29621"/>
                </a:cubicBezTo>
                <a:cubicBezTo>
                  <a:pt x="26374" y="29419"/>
                  <a:pt x="27158" y="29319"/>
                  <a:pt x="27940" y="29319"/>
                </a:cubicBezTo>
                <a:cubicBezTo>
                  <a:pt x="28797" y="29319"/>
                  <a:pt x="29651" y="29439"/>
                  <a:pt x="30483" y="29674"/>
                </a:cubicBezTo>
                <a:cubicBezTo>
                  <a:pt x="30483" y="29701"/>
                  <a:pt x="30483" y="29727"/>
                  <a:pt x="30483" y="29727"/>
                </a:cubicBezTo>
                <a:cubicBezTo>
                  <a:pt x="30483" y="29780"/>
                  <a:pt x="30509" y="29833"/>
                  <a:pt x="30536" y="29860"/>
                </a:cubicBezTo>
                <a:cubicBezTo>
                  <a:pt x="29634" y="30152"/>
                  <a:pt x="28732" y="30417"/>
                  <a:pt x="27883" y="30656"/>
                </a:cubicBezTo>
                <a:cubicBezTo>
                  <a:pt x="27909" y="30550"/>
                  <a:pt x="27830" y="30444"/>
                  <a:pt x="27724" y="30417"/>
                </a:cubicBezTo>
                <a:cubicBezTo>
                  <a:pt x="27580" y="30411"/>
                  <a:pt x="27437" y="30408"/>
                  <a:pt x="27293" y="30408"/>
                </a:cubicBezTo>
                <a:cubicBezTo>
                  <a:pt x="25528" y="30408"/>
                  <a:pt x="23780" y="30860"/>
                  <a:pt x="22259" y="31744"/>
                </a:cubicBezTo>
                <a:cubicBezTo>
                  <a:pt x="22152" y="31823"/>
                  <a:pt x="22152" y="31956"/>
                  <a:pt x="22232" y="32009"/>
                </a:cubicBezTo>
                <a:lnTo>
                  <a:pt x="21595" y="32142"/>
                </a:lnTo>
                <a:cubicBezTo>
                  <a:pt x="21357" y="31823"/>
                  <a:pt x="21144" y="31505"/>
                  <a:pt x="20932" y="31187"/>
                </a:cubicBezTo>
                <a:cubicBezTo>
                  <a:pt x="21595" y="30576"/>
                  <a:pt x="22444" y="30178"/>
                  <a:pt x="23320" y="30099"/>
                </a:cubicBezTo>
                <a:cubicBezTo>
                  <a:pt x="23532" y="30072"/>
                  <a:pt x="23532" y="29754"/>
                  <a:pt x="23320" y="29754"/>
                </a:cubicBezTo>
                <a:cubicBezTo>
                  <a:pt x="22365" y="29860"/>
                  <a:pt x="21463" y="30258"/>
                  <a:pt x="20773" y="30921"/>
                </a:cubicBezTo>
                <a:cubicBezTo>
                  <a:pt x="20561" y="30603"/>
                  <a:pt x="20375" y="30284"/>
                  <a:pt x="20216" y="29966"/>
                </a:cubicBezTo>
                <a:cubicBezTo>
                  <a:pt x="20242" y="29966"/>
                  <a:pt x="20295" y="29940"/>
                  <a:pt x="20322" y="29913"/>
                </a:cubicBezTo>
                <a:cubicBezTo>
                  <a:pt x="22073" y="28427"/>
                  <a:pt x="24381" y="28083"/>
                  <a:pt x="26583" y="27764"/>
                </a:cubicBezTo>
                <a:cubicBezTo>
                  <a:pt x="26787" y="27739"/>
                  <a:pt x="26770" y="27418"/>
                  <a:pt x="26603" y="27418"/>
                </a:cubicBezTo>
                <a:cubicBezTo>
                  <a:pt x="26596" y="27418"/>
                  <a:pt x="26590" y="27418"/>
                  <a:pt x="26583" y="27419"/>
                </a:cubicBezTo>
                <a:cubicBezTo>
                  <a:pt x="24275" y="27764"/>
                  <a:pt x="21914" y="28136"/>
                  <a:pt x="20083" y="29701"/>
                </a:cubicBezTo>
                <a:cubicBezTo>
                  <a:pt x="19950" y="29462"/>
                  <a:pt x="19844" y="29223"/>
                  <a:pt x="19712" y="28958"/>
                </a:cubicBezTo>
                <a:lnTo>
                  <a:pt x="19712" y="28958"/>
                </a:lnTo>
                <a:cubicBezTo>
                  <a:pt x="19727" y="28966"/>
                  <a:pt x="19743" y="28969"/>
                  <a:pt x="19758" y="28969"/>
                </a:cubicBezTo>
                <a:cubicBezTo>
                  <a:pt x="19794" y="28969"/>
                  <a:pt x="19826" y="28950"/>
                  <a:pt x="19844" y="28931"/>
                </a:cubicBezTo>
                <a:cubicBezTo>
                  <a:pt x="20508" y="28215"/>
                  <a:pt x="21303" y="27711"/>
                  <a:pt x="22232" y="27419"/>
                </a:cubicBezTo>
                <a:cubicBezTo>
                  <a:pt x="22422" y="27372"/>
                  <a:pt x="22378" y="27089"/>
                  <a:pt x="22194" y="27089"/>
                </a:cubicBezTo>
                <a:cubicBezTo>
                  <a:pt x="22173" y="27089"/>
                  <a:pt x="22150" y="27093"/>
                  <a:pt x="22126" y="27101"/>
                </a:cubicBezTo>
                <a:cubicBezTo>
                  <a:pt x="21171" y="27393"/>
                  <a:pt x="20295" y="27923"/>
                  <a:pt x="19606" y="28693"/>
                </a:cubicBezTo>
                <a:lnTo>
                  <a:pt x="19606" y="28719"/>
                </a:lnTo>
                <a:cubicBezTo>
                  <a:pt x="19526" y="28534"/>
                  <a:pt x="19446" y="28374"/>
                  <a:pt x="19367" y="28189"/>
                </a:cubicBezTo>
                <a:cubicBezTo>
                  <a:pt x="15042" y="18001"/>
                  <a:pt x="19791" y="6249"/>
                  <a:pt x="29979" y="1898"/>
                </a:cubicBezTo>
                <a:cubicBezTo>
                  <a:pt x="32480" y="831"/>
                  <a:pt x="35136" y="304"/>
                  <a:pt x="37783" y="304"/>
                </a:cubicBezTo>
                <a:close/>
                <a:moveTo>
                  <a:pt x="17775" y="24024"/>
                </a:moveTo>
                <a:cubicBezTo>
                  <a:pt x="18306" y="26942"/>
                  <a:pt x="19473" y="29727"/>
                  <a:pt x="21224" y="32142"/>
                </a:cubicBezTo>
                <a:cubicBezTo>
                  <a:pt x="19519" y="32424"/>
                  <a:pt x="18001" y="32570"/>
                  <a:pt x="16723" y="32570"/>
                </a:cubicBezTo>
                <a:cubicBezTo>
                  <a:pt x="14401" y="32570"/>
                  <a:pt x="12870" y="32090"/>
                  <a:pt x="12443" y="31080"/>
                </a:cubicBezTo>
                <a:cubicBezTo>
                  <a:pt x="11779" y="29489"/>
                  <a:pt x="13849" y="26915"/>
                  <a:pt x="17775" y="24024"/>
                </a:cubicBezTo>
                <a:close/>
                <a:moveTo>
                  <a:pt x="32234" y="32593"/>
                </a:moveTo>
                <a:cubicBezTo>
                  <a:pt x="32234" y="32593"/>
                  <a:pt x="32234" y="32619"/>
                  <a:pt x="32260" y="32619"/>
                </a:cubicBezTo>
                <a:cubicBezTo>
                  <a:pt x="32738" y="33044"/>
                  <a:pt x="33136" y="33574"/>
                  <a:pt x="33454" y="34131"/>
                </a:cubicBezTo>
                <a:cubicBezTo>
                  <a:pt x="33109" y="34184"/>
                  <a:pt x="32817" y="34264"/>
                  <a:pt x="32499" y="34344"/>
                </a:cubicBezTo>
                <a:cubicBezTo>
                  <a:pt x="32552" y="34290"/>
                  <a:pt x="32579" y="34211"/>
                  <a:pt x="32525" y="34158"/>
                </a:cubicBezTo>
                <a:cubicBezTo>
                  <a:pt x="32207" y="33680"/>
                  <a:pt x="31836" y="33256"/>
                  <a:pt x="31385" y="32911"/>
                </a:cubicBezTo>
                <a:lnTo>
                  <a:pt x="32234" y="32593"/>
                </a:lnTo>
                <a:close/>
                <a:moveTo>
                  <a:pt x="41333" y="28985"/>
                </a:moveTo>
                <a:cubicBezTo>
                  <a:pt x="41519" y="29250"/>
                  <a:pt x="41705" y="29489"/>
                  <a:pt x="41943" y="29727"/>
                </a:cubicBezTo>
                <a:cubicBezTo>
                  <a:pt x="41784" y="29833"/>
                  <a:pt x="41652" y="29966"/>
                  <a:pt x="41546" y="30072"/>
                </a:cubicBezTo>
                <a:cubicBezTo>
                  <a:pt x="41360" y="30258"/>
                  <a:pt x="41174" y="30444"/>
                  <a:pt x="41015" y="30629"/>
                </a:cubicBezTo>
                <a:cubicBezTo>
                  <a:pt x="40873" y="30771"/>
                  <a:pt x="40994" y="30913"/>
                  <a:pt x="41130" y="30913"/>
                </a:cubicBezTo>
                <a:cubicBezTo>
                  <a:pt x="41173" y="30913"/>
                  <a:pt x="41216" y="30899"/>
                  <a:pt x="41254" y="30868"/>
                </a:cubicBezTo>
                <a:cubicBezTo>
                  <a:pt x="41386" y="30709"/>
                  <a:pt x="41546" y="30523"/>
                  <a:pt x="41705" y="30364"/>
                </a:cubicBezTo>
                <a:lnTo>
                  <a:pt x="41943" y="30152"/>
                </a:lnTo>
                <a:cubicBezTo>
                  <a:pt x="41970" y="30152"/>
                  <a:pt x="42050" y="30046"/>
                  <a:pt x="42129" y="29993"/>
                </a:cubicBezTo>
                <a:cubicBezTo>
                  <a:pt x="42156" y="29993"/>
                  <a:pt x="42182" y="30019"/>
                  <a:pt x="42209" y="30019"/>
                </a:cubicBezTo>
                <a:cubicBezTo>
                  <a:pt x="42394" y="30205"/>
                  <a:pt x="42607" y="30364"/>
                  <a:pt x="42819" y="30523"/>
                </a:cubicBezTo>
                <a:cubicBezTo>
                  <a:pt x="41519" y="31558"/>
                  <a:pt x="40537" y="32911"/>
                  <a:pt x="40033" y="34476"/>
                </a:cubicBezTo>
                <a:cubicBezTo>
                  <a:pt x="39821" y="34397"/>
                  <a:pt x="39609" y="34290"/>
                  <a:pt x="39397" y="34211"/>
                </a:cubicBezTo>
                <a:cubicBezTo>
                  <a:pt x="39397" y="34211"/>
                  <a:pt x="39397" y="34184"/>
                  <a:pt x="39397" y="34158"/>
                </a:cubicBezTo>
                <a:cubicBezTo>
                  <a:pt x="39423" y="33946"/>
                  <a:pt x="39450" y="33733"/>
                  <a:pt x="39503" y="33548"/>
                </a:cubicBezTo>
                <a:cubicBezTo>
                  <a:pt x="39529" y="33495"/>
                  <a:pt x="39556" y="33442"/>
                  <a:pt x="39529" y="33388"/>
                </a:cubicBezTo>
                <a:cubicBezTo>
                  <a:pt x="39662" y="32937"/>
                  <a:pt x="39874" y="32540"/>
                  <a:pt x="40166" y="32195"/>
                </a:cubicBezTo>
                <a:cubicBezTo>
                  <a:pt x="40268" y="32072"/>
                  <a:pt x="40151" y="31903"/>
                  <a:pt x="40031" y="31903"/>
                </a:cubicBezTo>
                <a:cubicBezTo>
                  <a:pt x="39995" y="31903"/>
                  <a:pt x="39958" y="31919"/>
                  <a:pt x="39927" y="31956"/>
                </a:cubicBezTo>
                <a:cubicBezTo>
                  <a:pt x="39662" y="32248"/>
                  <a:pt x="39476" y="32593"/>
                  <a:pt x="39317" y="32964"/>
                </a:cubicBezTo>
                <a:cubicBezTo>
                  <a:pt x="38919" y="32062"/>
                  <a:pt x="38707" y="31080"/>
                  <a:pt x="38680" y="30072"/>
                </a:cubicBezTo>
                <a:cubicBezTo>
                  <a:pt x="39149" y="29916"/>
                  <a:pt x="39566" y="29734"/>
                  <a:pt x="40008" y="29552"/>
                </a:cubicBezTo>
                <a:lnTo>
                  <a:pt x="40008" y="29552"/>
                </a:lnTo>
                <a:cubicBezTo>
                  <a:pt x="40062" y="29973"/>
                  <a:pt x="40194" y="30394"/>
                  <a:pt x="40431" y="30789"/>
                </a:cubicBezTo>
                <a:cubicBezTo>
                  <a:pt x="40462" y="30843"/>
                  <a:pt x="40509" y="30865"/>
                  <a:pt x="40557" y="30865"/>
                </a:cubicBezTo>
                <a:cubicBezTo>
                  <a:pt x="40672" y="30865"/>
                  <a:pt x="40790" y="30734"/>
                  <a:pt x="40697" y="30603"/>
                </a:cubicBezTo>
                <a:cubicBezTo>
                  <a:pt x="40484" y="30258"/>
                  <a:pt x="40352" y="29860"/>
                  <a:pt x="40325" y="29436"/>
                </a:cubicBezTo>
                <a:lnTo>
                  <a:pt x="40325" y="29409"/>
                </a:lnTo>
                <a:lnTo>
                  <a:pt x="41333" y="28985"/>
                </a:lnTo>
                <a:close/>
                <a:moveTo>
                  <a:pt x="31013" y="33044"/>
                </a:moveTo>
                <a:cubicBezTo>
                  <a:pt x="31491" y="33388"/>
                  <a:pt x="31915" y="33813"/>
                  <a:pt x="32234" y="34317"/>
                </a:cubicBezTo>
                <a:cubicBezTo>
                  <a:pt x="32260" y="34370"/>
                  <a:pt x="32287" y="34397"/>
                  <a:pt x="32340" y="34397"/>
                </a:cubicBezTo>
                <a:cubicBezTo>
                  <a:pt x="31756" y="34556"/>
                  <a:pt x="31199" y="34768"/>
                  <a:pt x="30668" y="35007"/>
                </a:cubicBezTo>
                <a:cubicBezTo>
                  <a:pt x="30721" y="34980"/>
                  <a:pt x="30748" y="34901"/>
                  <a:pt x="30695" y="34821"/>
                </a:cubicBezTo>
                <a:cubicBezTo>
                  <a:pt x="30377" y="34344"/>
                  <a:pt x="29979" y="33919"/>
                  <a:pt x="29501" y="33574"/>
                </a:cubicBezTo>
                <a:cubicBezTo>
                  <a:pt x="30005" y="33415"/>
                  <a:pt x="30483" y="33229"/>
                  <a:pt x="31013" y="33044"/>
                </a:cubicBezTo>
                <a:close/>
                <a:moveTo>
                  <a:pt x="43084" y="30735"/>
                </a:moveTo>
                <a:cubicBezTo>
                  <a:pt x="43376" y="30921"/>
                  <a:pt x="43668" y="31107"/>
                  <a:pt x="43986" y="31266"/>
                </a:cubicBezTo>
                <a:cubicBezTo>
                  <a:pt x="43907" y="31531"/>
                  <a:pt x="43854" y="31823"/>
                  <a:pt x="43801" y="32089"/>
                </a:cubicBezTo>
                <a:cubicBezTo>
                  <a:pt x="43774" y="32062"/>
                  <a:pt x="43741" y="32049"/>
                  <a:pt x="43708" y="32049"/>
                </a:cubicBezTo>
                <a:cubicBezTo>
                  <a:pt x="43675" y="32049"/>
                  <a:pt x="43641" y="32062"/>
                  <a:pt x="43615" y="32089"/>
                </a:cubicBezTo>
                <a:cubicBezTo>
                  <a:pt x="42474" y="32805"/>
                  <a:pt x="41599" y="33839"/>
                  <a:pt x="41095" y="35086"/>
                </a:cubicBezTo>
                <a:cubicBezTo>
                  <a:pt x="40829" y="34927"/>
                  <a:pt x="40590" y="34768"/>
                  <a:pt x="40325" y="34635"/>
                </a:cubicBezTo>
                <a:cubicBezTo>
                  <a:pt x="40829" y="33097"/>
                  <a:pt x="41784" y="31717"/>
                  <a:pt x="43084" y="30762"/>
                </a:cubicBezTo>
                <a:lnTo>
                  <a:pt x="43084" y="30735"/>
                </a:lnTo>
                <a:close/>
                <a:moveTo>
                  <a:pt x="46931" y="28242"/>
                </a:moveTo>
                <a:lnTo>
                  <a:pt x="46931" y="28242"/>
                </a:lnTo>
                <a:cubicBezTo>
                  <a:pt x="48549" y="28958"/>
                  <a:pt x="49743" y="30391"/>
                  <a:pt x="50168" y="32115"/>
                </a:cubicBezTo>
                <a:cubicBezTo>
                  <a:pt x="50168" y="32142"/>
                  <a:pt x="50194" y="32168"/>
                  <a:pt x="50194" y="32195"/>
                </a:cubicBezTo>
                <a:cubicBezTo>
                  <a:pt x="49690" y="32486"/>
                  <a:pt x="49213" y="32831"/>
                  <a:pt x="48735" y="33176"/>
                </a:cubicBezTo>
                <a:cubicBezTo>
                  <a:pt x="48602" y="33044"/>
                  <a:pt x="48470" y="32937"/>
                  <a:pt x="48311" y="32858"/>
                </a:cubicBezTo>
                <a:cubicBezTo>
                  <a:pt x="48289" y="32848"/>
                  <a:pt x="48267" y="32844"/>
                  <a:pt x="48246" y="32844"/>
                </a:cubicBezTo>
                <a:cubicBezTo>
                  <a:pt x="48092" y="32844"/>
                  <a:pt x="47988" y="33079"/>
                  <a:pt x="48151" y="33150"/>
                </a:cubicBezTo>
                <a:cubicBezTo>
                  <a:pt x="48257" y="33203"/>
                  <a:pt x="48364" y="33282"/>
                  <a:pt x="48470" y="33388"/>
                </a:cubicBezTo>
                <a:lnTo>
                  <a:pt x="48390" y="33415"/>
                </a:lnTo>
                <a:cubicBezTo>
                  <a:pt x="48151" y="33601"/>
                  <a:pt x="47939" y="33786"/>
                  <a:pt x="47727" y="33999"/>
                </a:cubicBezTo>
                <a:cubicBezTo>
                  <a:pt x="47700" y="33972"/>
                  <a:pt x="47674" y="33946"/>
                  <a:pt x="47647" y="33919"/>
                </a:cubicBezTo>
                <a:cubicBezTo>
                  <a:pt x="47170" y="33627"/>
                  <a:pt x="46666" y="33415"/>
                  <a:pt x="46135" y="33256"/>
                </a:cubicBezTo>
                <a:cubicBezTo>
                  <a:pt x="46188" y="32964"/>
                  <a:pt x="46241" y="32699"/>
                  <a:pt x="46294" y="32407"/>
                </a:cubicBezTo>
                <a:cubicBezTo>
                  <a:pt x="46507" y="32407"/>
                  <a:pt x="46719" y="32460"/>
                  <a:pt x="46904" y="32566"/>
                </a:cubicBezTo>
                <a:cubicBezTo>
                  <a:pt x="46932" y="32582"/>
                  <a:pt x="46960" y="32589"/>
                  <a:pt x="46985" y="32589"/>
                </a:cubicBezTo>
                <a:cubicBezTo>
                  <a:pt x="47130" y="32589"/>
                  <a:pt x="47222" y="32364"/>
                  <a:pt x="47064" y="32274"/>
                </a:cubicBezTo>
                <a:cubicBezTo>
                  <a:pt x="46851" y="32142"/>
                  <a:pt x="46613" y="32089"/>
                  <a:pt x="46374" y="32089"/>
                </a:cubicBezTo>
                <a:lnTo>
                  <a:pt x="46427" y="31876"/>
                </a:lnTo>
                <a:cubicBezTo>
                  <a:pt x="46507" y="31611"/>
                  <a:pt x="46560" y="31319"/>
                  <a:pt x="46639" y="31054"/>
                </a:cubicBezTo>
                <a:cubicBezTo>
                  <a:pt x="46666" y="31080"/>
                  <a:pt x="46692" y="31080"/>
                  <a:pt x="46692" y="31080"/>
                </a:cubicBezTo>
                <a:cubicBezTo>
                  <a:pt x="47647" y="31346"/>
                  <a:pt x="48496" y="31850"/>
                  <a:pt x="49159" y="32566"/>
                </a:cubicBezTo>
                <a:cubicBezTo>
                  <a:pt x="49195" y="32595"/>
                  <a:pt x="49233" y="32608"/>
                  <a:pt x="49271" y="32608"/>
                </a:cubicBezTo>
                <a:cubicBezTo>
                  <a:pt x="49405" y="32608"/>
                  <a:pt x="49522" y="32451"/>
                  <a:pt x="49398" y="32327"/>
                </a:cubicBezTo>
                <a:cubicBezTo>
                  <a:pt x="48682" y="31584"/>
                  <a:pt x="47780" y="31027"/>
                  <a:pt x="46772" y="30762"/>
                </a:cubicBezTo>
                <a:lnTo>
                  <a:pt x="46745" y="30762"/>
                </a:lnTo>
                <a:cubicBezTo>
                  <a:pt x="46851" y="30444"/>
                  <a:pt x="46984" y="30152"/>
                  <a:pt x="47117" y="29860"/>
                </a:cubicBezTo>
                <a:lnTo>
                  <a:pt x="48019" y="30205"/>
                </a:lnTo>
                <a:cubicBezTo>
                  <a:pt x="48033" y="30209"/>
                  <a:pt x="48046" y="30211"/>
                  <a:pt x="48059" y="30211"/>
                </a:cubicBezTo>
                <a:cubicBezTo>
                  <a:pt x="48215" y="30211"/>
                  <a:pt x="48270" y="29934"/>
                  <a:pt x="48098" y="29860"/>
                </a:cubicBezTo>
                <a:lnTo>
                  <a:pt x="47302" y="29568"/>
                </a:lnTo>
                <a:cubicBezTo>
                  <a:pt x="47435" y="29329"/>
                  <a:pt x="47568" y="29144"/>
                  <a:pt x="47727" y="28931"/>
                </a:cubicBezTo>
                <a:cubicBezTo>
                  <a:pt x="47829" y="28809"/>
                  <a:pt x="47727" y="28640"/>
                  <a:pt x="47603" y="28640"/>
                </a:cubicBezTo>
                <a:cubicBezTo>
                  <a:pt x="47565" y="28640"/>
                  <a:pt x="47525" y="28656"/>
                  <a:pt x="47488" y="28693"/>
                </a:cubicBezTo>
                <a:cubicBezTo>
                  <a:pt x="46692" y="29674"/>
                  <a:pt x="46321" y="30842"/>
                  <a:pt x="46056" y="32035"/>
                </a:cubicBezTo>
                <a:cubicBezTo>
                  <a:pt x="46056" y="32089"/>
                  <a:pt x="46029" y="32142"/>
                  <a:pt x="46002" y="32195"/>
                </a:cubicBezTo>
                <a:cubicBezTo>
                  <a:pt x="46002" y="32221"/>
                  <a:pt x="46002" y="32248"/>
                  <a:pt x="46002" y="32274"/>
                </a:cubicBezTo>
                <a:cubicBezTo>
                  <a:pt x="45790" y="33309"/>
                  <a:pt x="45551" y="34370"/>
                  <a:pt x="46029" y="35378"/>
                </a:cubicBezTo>
                <a:lnTo>
                  <a:pt x="46002" y="35378"/>
                </a:lnTo>
                <a:cubicBezTo>
                  <a:pt x="45711" y="35405"/>
                  <a:pt x="45419" y="35431"/>
                  <a:pt x="45127" y="35484"/>
                </a:cubicBezTo>
                <a:cubicBezTo>
                  <a:pt x="44782" y="34211"/>
                  <a:pt x="44968" y="32937"/>
                  <a:pt x="45339" y="31691"/>
                </a:cubicBezTo>
                <a:cubicBezTo>
                  <a:pt x="45684" y="30550"/>
                  <a:pt x="46082" y="29303"/>
                  <a:pt x="46931" y="28454"/>
                </a:cubicBezTo>
                <a:cubicBezTo>
                  <a:pt x="47011" y="28401"/>
                  <a:pt x="47011" y="28295"/>
                  <a:pt x="46931" y="28242"/>
                </a:cubicBezTo>
                <a:close/>
                <a:moveTo>
                  <a:pt x="46082" y="33601"/>
                </a:moveTo>
                <a:lnTo>
                  <a:pt x="46082" y="33601"/>
                </a:lnTo>
                <a:cubicBezTo>
                  <a:pt x="46560" y="33760"/>
                  <a:pt x="47037" y="33946"/>
                  <a:pt x="47488" y="34211"/>
                </a:cubicBezTo>
                <a:cubicBezTo>
                  <a:pt x="46984" y="34662"/>
                  <a:pt x="46533" y="35139"/>
                  <a:pt x="46135" y="35643"/>
                </a:cubicBezTo>
                <a:cubicBezTo>
                  <a:pt x="46135" y="35599"/>
                  <a:pt x="46135" y="35555"/>
                  <a:pt x="46135" y="35511"/>
                </a:cubicBezTo>
                <a:cubicBezTo>
                  <a:pt x="46268" y="35511"/>
                  <a:pt x="46374" y="35378"/>
                  <a:pt x="46321" y="35246"/>
                </a:cubicBezTo>
                <a:cubicBezTo>
                  <a:pt x="46082" y="34741"/>
                  <a:pt x="46002" y="34158"/>
                  <a:pt x="46082" y="33601"/>
                </a:cubicBezTo>
                <a:close/>
                <a:moveTo>
                  <a:pt x="45817" y="27897"/>
                </a:moveTo>
                <a:cubicBezTo>
                  <a:pt x="46162" y="27950"/>
                  <a:pt x="46480" y="28056"/>
                  <a:pt x="46772" y="28189"/>
                </a:cubicBezTo>
                <a:cubicBezTo>
                  <a:pt x="46745" y="28189"/>
                  <a:pt x="46692" y="28215"/>
                  <a:pt x="46666" y="28242"/>
                </a:cubicBezTo>
                <a:cubicBezTo>
                  <a:pt x="45764" y="29117"/>
                  <a:pt x="45339" y="30444"/>
                  <a:pt x="44994" y="31638"/>
                </a:cubicBezTo>
                <a:cubicBezTo>
                  <a:pt x="44543" y="32884"/>
                  <a:pt x="44464" y="34264"/>
                  <a:pt x="44782" y="35564"/>
                </a:cubicBezTo>
                <a:cubicBezTo>
                  <a:pt x="44570" y="35590"/>
                  <a:pt x="44358" y="35643"/>
                  <a:pt x="44145" y="35697"/>
                </a:cubicBezTo>
                <a:cubicBezTo>
                  <a:pt x="44145" y="35670"/>
                  <a:pt x="44145" y="35670"/>
                  <a:pt x="44145" y="35643"/>
                </a:cubicBezTo>
                <a:cubicBezTo>
                  <a:pt x="43694" y="32991"/>
                  <a:pt x="44278" y="30258"/>
                  <a:pt x="45843" y="28056"/>
                </a:cubicBezTo>
                <a:lnTo>
                  <a:pt x="45817" y="28056"/>
                </a:lnTo>
                <a:cubicBezTo>
                  <a:pt x="45870" y="28003"/>
                  <a:pt x="45870" y="27923"/>
                  <a:pt x="45817" y="27897"/>
                </a:cubicBezTo>
                <a:close/>
                <a:moveTo>
                  <a:pt x="43801" y="32380"/>
                </a:moveTo>
                <a:cubicBezTo>
                  <a:pt x="43641" y="33495"/>
                  <a:pt x="43668" y="34635"/>
                  <a:pt x="43854" y="35750"/>
                </a:cubicBezTo>
                <a:cubicBezTo>
                  <a:pt x="43854" y="35750"/>
                  <a:pt x="43880" y="35776"/>
                  <a:pt x="43880" y="35803"/>
                </a:cubicBezTo>
                <a:cubicBezTo>
                  <a:pt x="43456" y="35909"/>
                  <a:pt x="43058" y="36068"/>
                  <a:pt x="42660" y="36227"/>
                </a:cubicBezTo>
                <a:lnTo>
                  <a:pt x="42235" y="35882"/>
                </a:lnTo>
                <a:cubicBezTo>
                  <a:pt x="42235" y="35856"/>
                  <a:pt x="42262" y="35829"/>
                  <a:pt x="42262" y="35803"/>
                </a:cubicBezTo>
                <a:cubicBezTo>
                  <a:pt x="42315" y="35590"/>
                  <a:pt x="42448" y="35431"/>
                  <a:pt x="42607" y="35325"/>
                </a:cubicBezTo>
                <a:cubicBezTo>
                  <a:pt x="42738" y="35216"/>
                  <a:pt x="42653" y="35000"/>
                  <a:pt x="42531" y="35000"/>
                </a:cubicBezTo>
                <a:cubicBezTo>
                  <a:pt x="42504" y="35000"/>
                  <a:pt x="42476" y="35010"/>
                  <a:pt x="42448" y="35033"/>
                </a:cubicBezTo>
                <a:cubicBezTo>
                  <a:pt x="42209" y="35166"/>
                  <a:pt x="42023" y="35405"/>
                  <a:pt x="41970" y="35670"/>
                </a:cubicBezTo>
                <a:cubicBezTo>
                  <a:pt x="41784" y="35537"/>
                  <a:pt x="41599" y="35405"/>
                  <a:pt x="41413" y="35272"/>
                </a:cubicBezTo>
                <a:cubicBezTo>
                  <a:pt x="41890" y="34105"/>
                  <a:pt x="42739" y="33097"/>
                  <a:pt x="43801" y="32380"/>
                </a:cubicBezTo>
                <a:close/>
                <a:moveTo>
                  <a:pt x="29156" y="33680"/>
                </a:moveTo>
                <a:cubicBezTo>
                  <a:pt x="29156" y="33733"/>
                  <a:pt x="29183" y="33786"/>
                  <a:pt x="29236" y="33813"/>
                </a:cubicBezTo>
                <a:cubicBezTo>
                  <a:pt x="29687" y="34131"/>
                  <a:pt x="30085" y="34529"/>
                  <a:pt x="30403" y="35007"/>
                </a:cubicBezTo>
                <a:cubicBezTo>
                  <a:pt x="30423" y="35046"/>
                  <a:pt x="30456" y="35070"/>
                  <a:pt x="30504" y="35070"/>
                </a:cubicBezTo>
                <a:cubicBezTo>
                  <a:pt x="30522" y="35070"/>
                  <a:pt x="30541" y="35067"/>
                  <a:pt x="30562" y="35060"/>
                </a:cubicBezTo>
                <a:lnTo>
                  <a:pt x="30562" y="35060"/>
                </a:lnTo>
                <a:cubicBezTo>
                  <a:pt x="30058" y="35325"/>
                  <a:pt x="29581" y="35590"/>
                  <a:pt x="29103" y="35909"/>
                </a:cubicBezTo>
                <a:lnTo>
                  <a:pt x="28997" y="35803"/>
                </a:lnTo>
                <a:cubicBezTo>
                  <a:pt x="28960" y="35766"/>
                  <a:pt x="28920" y="35750"/>
                  <a:pt x="28882" y="35750"/>
                </a:cubicBezTo>
                <a:cubicBezTo>
                  <a:pt x="28758" y="35750"/>
                  <a:pt x="28656" y="35919"/>
                  <a:pt x="28758" y="36041"/>
                </a:cubicBezTo>
                <a:lnTo>
                  <a:pt x="28838" y="36094"/>
                </a:lnTo>
                <a:cubicBezTo>
                  <a:pt x="28413" y="36386"/>
                  <a:pt x="28015" y="36731"/>
                  <a:pt x="27617" y="37103"/>
                </a:cubicBezTo>
                <a:lnTo>
                  <a:pt x="26052" y="34715"/>
                </a:lnTo>
                <a:lnTo>
                  <a:pt x="27087" y="34397"/>
                </a:lnTo>
                <a:cubicBezTo>
                  <a:pt x="27113" y="34397"/>
                  <a:pt x="27113" y="34423"/>
                  <a:pt x="27140" y="34423"/>
                </a:cubicBezTo>
                <a:lnTo>
                  <a:pt x="27830" y="35060"/>
                </a:lnTo>
                <a:cubicBezTo>
                  <a:pt x="27868" y="35087"/>
                  <a:pt x="27907" y="35099"/>
                  <a:pt x="27944" y="35099"/>
                </a:cubicBezTo>
                <a:cubicBezTo>
                  <a:pt x="28087" y="35099"/>
                  <a:pt x="28195" y="34926"/>
                  <a:pt x="28068" y="34821"/>
                </a:cubicBezTo>
                <a:lnTo>
                  <a:pt x="27458" y="34264"/>
                </a:lnTo>
                <a:cubicBezTo>
                  <a:pt x="28015" y="34078"/>
                  <a:pt x="28573" y="33893"/>
                  <a:pt x="29156" y="33680"/>
                </a:cubicBezTo>
                <a:close/>
                <a:moveTo>
                  <a:pt x="51786" y="34609"/>
                </a:moveTo>
                <a:lnTo>
                  <a:pt x="51786" y="34609"/>
                </a:lnTo>
                <a:cubicBezTo>
                  <a:pt x="50804" y="35564"/>
                  <a:pt x="49717" y="36439"/>
                  <a:pt x="48549" y="37182"/>
                </a:cubicBezTo>
                <a:cubicBezTo>
                  <a:pt x="48947" y="36466"/>
                  <a:pt x="49664" y="35988"/>
                  <a:pt x="50327" y="35511"/>
                </a:cubicBezTo>
                <a:cubicBezTo>
                  <a:pt x="50804" y="35192"/>
                  <a:pt x="51308" y="34901"/>
                  <a:pt x="51786" y="34609"/>
                </a:cubicBezTo>
                <a:close/>
                <a:moveTo>
                  <a:pt x="25734" y="34848"/>
                </a:moveTo>
                <a:lnTo>
                  <a:pt x="27405" y="37368"/>
                </a:lnTo>
                <a:cubicBezTo>
                  <a:pt x="27405" y="37368"/>
                  <a:pt x="27405" y="37394"/>
                  <a:pt x="27405" y="37421"/>
                </a:cubicBezTo>
                <a:cubicBezTo>
                  <a:pt x="26371" y="36784"/>
                  <a:pt x="25389" y="36041"/>
                  <a:pt x="24460" y="35246"/>
                </a:cubicBezTo>
                <a:cubicBezTo>
                  <a:pt x="24885" y="35113"/>
                  <a:pt x="25309" y="34980"/>
                  <a:pt x="25734" y="34848"/>
                </a:cubicBezTo>
                <a:close/>
                <a:moveTo>
                  <a:pt x="53484" y="32699"/>
                </a:moveTo>
                <a:lnTo>
                  <a:pt x="53484" y="32699"/>
                </a:lnTo>
                <a:cubicBezTo>
                  <a:pt x="53165" y="33123"/>
                  <a:pt x="52821" y="33521"/>
                  <a:pt x="52476" y="33893"/>
                </a:cubicBezTo>
                <a:cubicBezTo>
                  <a:pt x="52449" y="33879"/>
                  <a:pt x="52423" y="33873"/>
                  <a:pt x="52399" y="33873"/>
                </a:cubicBezTo>
                <a:cubicBezTo>
                  <a:pt x="52376" y="33873"/>
                  <a:pt x="52356" y="33879"/>
                  <a:pt x="52343" y="33893"/>
                </a:cubicBezTo>
                <a:cubicBezTo>
                  <a:pt x="51415" y="34397"/>
                  <a:pt x="50513" y="34980"/>
                  <a:pt x="49690" y="35590"/>
                </a:cubicBezTo>
                <a:cubicBezTo>
                  <a:pt x="49053" y="36068"/>
                  <a:pt x="48470" y="36519"/>
                  <a:pt x="48151" y="37235"/>
                </a:cubicBezTo>
                <a:cubicBezTo>
                  <a:pt x="48125" y="37288"/>
                  <a:pt x="48125" y="37368"/>
                  <a:pt x="48178" y="37421"/>
                </a:cubicBezTo>
                <a:cubicBezTo>
                  <a:pt x="47515" y="37819"/>
                  <a:pt x="46851" y="38164"/>
                  <a:pt x="46135" y="38482"/>
                </a:cubicBezTo>
                <a:cubicBezTo>
                  <a:pt x="47833" y="35750"/>
                  <a:pt x="50433" y="33707"/>
                  <a:pt x="53484" y="32699"/>
                </a:cubicBezTo>
                <a:close/>
                <a:moveTo>
                  <a:pt x="70540" y="4458"/>
                </a:moveTo>
                <a:cubicBezTo>
                  <a:pt x="73080" y="4458"/>
                  <a:pt x="74659" y="4959"/>
                  <a:pt x="75079" y="5957"/>
                </a:cubicBezTo>
                <a:cubicBezTo>
                  <a:pt x="75875" y="7787"/>
                  <a:pt x="72718" y="11236"/>
                  <a:pt x="66510" y="15454"/>
                </a:cubicBezTo>
                <a:lnTo>
                  <a:pt x="66483" y="15454"/>
                </a:lnTo>
                <a:cubicBezTo>
                  <a:pt x="61735" y="18665"/>
                  <a:pt x="55553" y="22087"/>
                  <a:pt x="48655" y="25350"/>
                </a:cubicBezTo>
                <a:cubicBezTo>
                  <a:pt x="48641" y="25345"/>
                  <a:pt x="48627" y="25343"/>
                  <a:pt x="48613" y="25343"/>
                </a:cubicBezTo>
                <a:cubicBezTo>
                  <a:pt x="48549" y="25343"/>
                  <a:pt x="48492" y="25391"/>
                  <a:pt x="48470" y="25456"/>
                </a:cubicBezTo>
                <a:cubicBezTo>
                  <a:pt x="47037" y="26119"/>
                  <a:pt x="45605" y="26783"/>
                  <a:pt x="44119" y="27446"/>
                </a:cubicBezTo>
                <a:cubicBezTo>
                  <a:pt x="44092" y="27446"/>
                  <a:pt x="44066" y="27446"/>
                  <a:pt x="44066" y="27472"/>
                </a:cubicBezTo>
                <a:lnTo>
                  <a:pt x="42527" y="28136"/>
                </a:lnTo>
                <a:lnTo>
                  <a:pt x="41307" y="28640"/>
                </a:lnTo>
                <a:cubicBezTo>
                  <a:pt x="31464" y="32831"/>
                  <a:pt x="21887" y="36015"/>
                  <a:pt x="14326" y="37607"/>
                </a:cubicBezTo>
                <a:cubicBezTo>
                  <a:pt x="10984" y="38306"/>
                  <a:pt x="8197" y="38655"/>
                  <a:pt x="6075" y="38655"/>
                </a:cubicBezTo>
                <a:cubicBezTo>
                  <a:pt x="3532" y="38655"/>
                  <a:pt x="1946" y="38154"/>
                  <a:pt x="1512" y="37156"/>
                </a:cubicBezTo>
                <a:cubicBezTo>
                  <a:pt x="743" y="35325"/>
                  <a:pt x="3874" y="31850"/>
                  <a:pt x="10108" y="27658"/>
                </a:cubicBezTo>
                <a:cubicBezTo>
                  <a:pt x="12336" y="26146"/>
                  <a:pt x="14857" y="24607"/>
                  <a:pt x="17616" y="23042"/>
                </a:cubicBezTo>
                <a:cubicBezTo>
                  <a:pt x="17642" y="23254"/>
                  <a:pt x="17695" y="23466"/>
                  <a:pt x="17722" y="23679"/>
                </a:cubicBezTo>
                <a:cubicBezTo>
                  <a:pt x="13583" y="26730"/>
                  <a:pt x="11408" y="29489"/>
                  <a:pt x="12151" y="31213"/>
                </a:cubicBezTo>
                <a:cubicBezTo>
                  <a:pt x="12638" y="32353"/>
                  <a:pt x="14299" y="32897"/>
                  <a:pt x="16819" y="32897"/>
                </a:cubicBezTo>
                <a:cubicBezTo>
                  <a:pt x="21980" y="32897"/>
                  <a:pt x="30743" y="30617"/>
                  <a:pt x="40405" y="26517"/>
                </a:cubicBezTo>
                <a:cubicBezTo>
                  <a:pt x="54784" y="20416"/>
                  <a:pt x="64892" y="12934"/>
                  <a:pt x="63406" y="9459"/>
                </a:cubicBezTo>
                <a:cubicBezTo>
                  <a:pt x="62938" y="8331"/>
                  <a:pt x="61290" y="7794"/>
                  <a:pt x="58782" y="7794"/>
                </a:cubicBezTo>
                <a:cubicBezTo>
                  <a:pt x="57454" y="7794"/>
                  <a:pt x="55884" y="7945"/>
                  <a:pt x="54121" y="8238"/>
                </a:cubicBezTo>
                <a:cubicBezTo>
                  <a:pt x="54014" y="8053"/>
                  <a:pt x="53882" y="7894"/>
                  <a:pt x="53749" y="7734"/>
                </a:cubicBezTo>
                <a:cubicBezTo>
                  <a:pt x="56773" y="6806"/>
                  <a:pt x="59665" y="6063"/>
                  <a:pt x="62292" y="5506"/>
                </a:cubicBezTo>
                <a:cubicBezTo>
                  <a:pt x="65633" y="4806"/>
                  <a:pt x="68421" y="4458"/>
                  <a:pt x="70540" y="4458"/>
                </a:cubicBezTo>
                <a:close/>
                <a:moveTo>
                  <a:pt x="57782" y="21052"/>
                </a:moveTo>
                <a:lnTo>
                  <a:pt x="57782" y="21052"/>
                </a:lnTo>
                <a:cubicBezTo>
                  <a:pt x="57729" y="21742"/>
                  <a:pt x="57675" y="22352"/>
                  <a:pt x="57596" y="22989"/>
                </a:cubicBezTo>
                <a:cubicBezTo>
                  <a:pt x="57582" y="22982"/>
                  <a:pt x="57567" y="22978"/>
                  <a:pt x="57554" y="22978"/>
                </a:cubicBezTo>
                <a:cubicBezTo>
                  <a:pt x="57516" y="22978"/>
                  <a:pt x="57483" y="23003"/>
                  <a:pt x="57463" y="23042"/>
                </a:cubicBezTo>
                <a:cubicBezTo>
                  <a:pt x="56296" y="24475"/>
                  <a:pt x="55792" y="26358"/>
                  <a:pt x="56031" y="28189"/>
                </a:cubicBezTo>
                <a:cubicBezTo>
                  <a:pt x="56031" y="28242"/>
                  <a:pt x="56057" y="28268"/>
                  <a:pt x="56110" y="28321"/>
                </a:cubicBezTo>
                <a:cubicBezTo>
                  <a:pt x="55925" y="28719"/>
                  <a:pt x="55739" y="29091"/>
                  <a:pt x="55553" y="29489"/>
                </a:cubicBezTo>
                <a:cubicBezTo>
                  <a:pt x="55261" y="28427"/>
                  <a:pt x="55155" y="27313"/>
                  <a:pt x="55288" y="26199"/>
                </a:cubicBezTo>
                <a:cubicBezTo>
                  <a:pt x="55288" y="26096"/>
                  <a:pt x="55213" y="26050"/>
                  <a:pt x="55134" y="26050"/>
                </a:cubicBezTo>
                <a:cubicBezTo>
                  <a:pt x="55048" y="26050"/>
                  <a:pt x="54957" y="26103"/>
                  <a:pt x="54943" y="26199"/>
                </a:cubicBezTo>
                <a:cubicBezTo>
                  <a:pt x="54837" y="27366"/>
                  <a:pt x="54916" y="28534"/>
                  <a:pt x="55235" y="29648"/>
                </a:cubicBezTo>
                <a:cubicBezTo>
                  <a:pt x="55257" y="29713"/>
                  <a:pt x="55296" y="29761"/>
                  <a:pt x="55354" y="29761"/>
                </a:cubicBezTo>
                <a:cubicBezTo>
                  <a:pt x="55367" y="29761"/>
                  <a:pt x="55380" y="29759"/>
                  <a:pt x="55394" y="29754"/>
                </a:cubicBezTo>
                <a:lnTo>
                  <a:pt x="55394" y="29754"/>
                </a:lnTo>
                <a:cubicBezTo>
                  <a:pt x="54916" y="30656"/>
                  <a:pt x="54386" y="31505"/>
                  <a:pt x="53776" y="32327"/>
                </a:cubicBezTo>
                <a:cubicBezTo>
                  <a:pt x="53749" y="32301"/>
                  <a:pt x="53696" y="32301"/>
                  <a:pt x="53643" y="32301"/>
                </a:cubicBezTo>
                <a:cubicBezTo>
                  <a:pt x="50380" y="33309"/>
                  <a:pt x="47594" y="35458"/>
                  <a:pt x="45817" y="38403"/>
                </a:cubicBezTo>
                <a:cubicBezTo>
                  <a:pt x="45764" y="38482"/>
                  <a:pt x="45790" y="38562"/>
                  <a:pt x="45896" y="38615"/>
                </a:cubicBezTo>
                <a:lnTo>
                  <a:pt x="45605" y="38747"/>
                </a:lnTo>
                <a:cubicBezTo>
                  <a:pt x="45313" y="38854"/>
                  <a:pt x="45021" y="38960"/>
                  <a:pt x="44729" y="39066"/>
                </a:cubicBezTo>
                <a:cubicBezTo>
                  <a:pt x="45207" y="36784"/>
                  <a:pt x="46984" y="34874"/>
                  <a:pt x="48788" y="33495"/>
                </a:cubicBezTo>
                <a:cubicBezTo>
                  <a:pt x="50513" y="32195"/>
                  <a:pt x="52502" y="31293"/>
                  <a:pt x="54625" y="30842"/>
                </a:cubicBezTo>
                <a:cubicBezTo>
                  <a:pt x="54704" y="30842"/>
                  <a:pt x="54757" y="30762"/>
                  <a:pt x="54731" y="30682"/>
                </a:cubicBezTo>
                <a:cubicBezTo>
                  <a:pt x="54837" y="30629"/>
                  <a:pt x="54890" y="30523"/>
                  <a:pt x="54837" y="30417"/>
                </a:cubicBezTo>
                <a:cubicBezTo>
                  <a:pt x="54200" y="29038"/>
                  <a:pt x="53988" y="27499"/>
                  <a:pt x="54174" y="25960"/>
                </a:cubicBezTo>
                <a:cubicBezTo>
                  <a:pt x="54195" y="25851"/>
                  <a:pt x="54110" y="25761"/>
                  <a:pt x="54006" y="25761"/>
                </a:cubicBezTo>
                <a:cubicBezTo>
                  <a:pt x="53983" y="25761"/>
                  <a:pt x="53959" y="25765"/>
                  <a:pt x="53935" y="25774"/>
                </a:cubicBezTo>
                <a:cubicBezTo>
                  <a:pt x="53935" y="25670"/>
                  <a:pt x="53853" y="25599"/>
                  <a:pt x="53766" y="25599"/>
                </a:cubicBezTo>
                <a:cubicBezTo>
                  <a:pt x="53743" y="25599"/>
                  <a:pt x="53719" y="25604"/>
                  <a:pt x="53696" y="25615"/>
                </a:cubicBezTo>
                <a:cubicBezTo>
                  <a:pt x="53431" y="25774"/>
                  <a:pt x="53192" y="25987"/>
                  <a:pt x="53033" y="26252"/>
                </a:cubicBezTo>
                <a:cubicBezTo>
                  <a:pt x="52960" y="26379"/>
                  <a:pt x="53074" y="26494"/>
                  <a:pt x="53187" y="26494"/>
                </a:cubicBezTo>
                <a:cubicBezTo>
                  <a:pt x="53239" y="26494"/>
                  <a:pt x="53291" y="26470"/>
                  <a:pt x="53325" y="26411"/>
                </a:cubicBezTo>
                <a:cubicBezTo>
                  <a:pt x="53457" y="26199"/>
                  <a:pt x="53643" y="26040"/>
                  <a:pt x="53855" y="25907"/>
                </a:cubicBezTo>
                <a:lnTo>
                  <a:pt x="53855" y="25907"/>
                </a:lnTo>
                <a:cubicBezTo>
                  <a:pt x="53776" y="26517"/>
                  <a:pt x="53749" y="27127"/>
                  <a:pt x="53802" y="27738"/>
                </a:cubicBezTo>
                <a:cubicBezTo>
                  <a:pt x="53773" y="27694"/>
                  <a:pt x="53728" y="27674"/>
                  <a:pt x="53680" y="27674"/>
                </a:cubicBezTo>
                <a:cubicBezTo>
                  <a:pt x="53640" y="27674"/>
                  <a:pt x="53599" y="27687"/>
                  <a:pt x="53563" y="27711"/>
                </a:cubicBezTo>
                <a:cubicBezTo>
                  <a:pt x="52900" y="28321"/>
                  <a:pt x="52423" y="29091"/>
                  <a:pt x="52157" y="29940"/>
                </a:cubicBezTo>
                <a:lnTo>
                  <a:pt x="52157" y="29966"/>
                </a:lnTo>
                <a:cubicBezTo>
                  <a:pt x="52051" y="29621"/>
                  <a:pt x="51945" y="29250"/>
                  <a:pt x="51786" y="28905"/>
                </a:cubicBezTo>
                <a:cubicBezTo>
                  <a:pt x="51945" y="28401"/>
                  <a:pt x="52157" y="27897"/>
                  <a:pt x="52423" y="27419"/>
                </a:cubicBezTo>
                <a:cubicBezTo>
                  <a:pt x="52495" y="27292"/>
                  <a:pt x="52381" y="27177"/>
                  <a:pt x="52268" y="27177"/>
                </a:cubicBezTo>
                <a:cubicBezTo>
                  <a:pt x="52216" y="27177"/>
                  <a:pt x="52164" y="27202"/>
                  <a:pt x="52131" y="27260"/>
                </a:cubicBezTo>
                <a:cubicBezTo>
                  <a:pt x="51919" y="27658"/>
                  <a:pt x="51733" y="28056"/>
                  <a:pt x="51600" y="28454"/>
                </a:cubicBezTo>
                <a:cubicBezTo>
                  <a:pt x="51388" y="28029"/>
                  <a:pt x="51149" y="27605"/>
                  <a:pt x="50884" y="27234"/>
                </a:cubicBezTo>
                <a:lnTo>
                  <a:pt x="50884" y="27234"/>
                </a:lnTo>
                <a:cubicBezTo>
                  <a:pt x="50905" y="27248"/>
                  <a:pt x="50930" y="27254"/>
                  <a:pt x="50956" y="27254"/>
                </a:cubicBezTo>
                <a:cubicBezTo>
                  <a:pt x="51027" y="27254"/>
                  <a:pt x="51103" y="27205"/>
                  <a:pt x="51123" y="27127"/>
                </a:cubicBezTo>
                <a:cubicBezTo>
                  <a:pt x="51229" y="26570"/>
                  <a:pt x="51494" y="26040"/>
                  <a:pt x="51892" y="25615"/>
                </a:cubicBezTo>
                <a:cubicBezTo>
                  <a:pt x="51892" y="25589"/>
                  <a:pt x="51919" y="25562"/>
                  <a:pt x="51919" y="25509"/>
                </a:cubicBezTo>
                <a:lnTo>
                  <a:pt x="51998" y="25536"/>
                </a:lnTo>
                <a:cubicBezTo>
                  <a:pt x="52014" y="25540"/>
                  <a:pt x="52030" y="25542"/>
                  <a:pt x="52044" y="25542"/>
                </a:cubicBezTo>
                <a:cubicBezTo>
                  <a:pt x="52221" y="25542"/>
                  <a:pt x="52274" y="25266"/>
                  <a:pt x="52078" y="25217"/>
                </a:cubicBezTo>
                <a:cubicBezTo>
                  <a:pt x="51494" y="25032"/>
                  <a:pt x="50884" y="24926"/>
                  <a:pt x="50274" y="24926"/>
                </a:cubicBezTo>
                <a:cubicBezTo>
                  <a:pt x="51123" y="24501"/>
                  <a:pt x="51972" y="24077"/>
                  <a:pt x="52821" y="23652"/>
                </a:cubicBezTo>
                <a:cubicBezTo>
                  <a:pt x="52847" y="23705"/>
                  <a:pt x="52874" y="23732"/>
                  <a:pt x="52900" y="23732"/>
                </a:cubicBezTo>
                <a:lnTo>
                  <a:pt x="54094" y="24050"/>
                </a:lnTo>
                <a:cubicBezTo>
                  <a:pt x="54063" y="24175"/>
                  <a:pt x="54170" y="24254"/>
                  <a:pt x="54274" y="24254"/>
                </a:cubicBezTo>
                <a:cubicBezTo>
                  <a:pt x="54347" y="24254"/>
                  <a:pt x="54417" y="24217"/>
                  <a:pt x="54439" y="24130"/>
                </a:cubicBezTo>
                <a:cubicBezTo>
                  <a:pt x="54598" y="23546"/>
                  <a:pt x="54837" y="22989"/>
                  <a:pt x="55155" y="22511"/>
                </a:cubicBezTo>
                <a:cubicBezTo>
                  <a:pt x="55182" y="22485"/>
                  <a:pt x="55182" y="22458"/>
                  <a:pt x="55182" y="22458"/>
                </a:cubicBezTo>
                <a:cubicBezTo>
                  <a:pt x="55712" y="22166"/>
                  <a:pt x="56243" y="21901"/>
                  <a:pt x="56773" y="21609"/>
                </a:cubicBezTo>
                <a:lnTo>
                  <a:pt x="56773" y="21609"/>
                </a:lnTo>
                <a:cubicBezTo>
                  <a:pt x="56243" y="22246"/>
                  <a:pt x="55845" y="22962"/>
                  <a:pt x="55553" y="23732"/>
                </a:cubicBezTo>
                <a:cubicBezTo>
                  <a:pt x="55505" y="23844"/>
                  <a:pt x="55602" y="23917"/>
                  <a:pt x="55703" y="23917"/>
                </a:cubicBezTo>
                <a:cubicBezTo>
                  <a:pt x="55771" y="23917"/>
                  <a:pt x="55840" y="23885"/>
                  <a:pt x="55871" y="23811"/>
                </a:cubicBezTo>
                <a:cubicBezTo>
                  <a:pt x="56190" y="22989"/>
                  <a:pt x="56614" y="22246"/>
                  <a:pt x="57198" y="21609"/>
                </a:cubicBezTo>
                <a:cubicBezTo>
                  <a:pt x="57251" y="21556"/>
                  <a:pt x="57251" y="21450"/>
                  <a:pt x="57198" y="21397"/>
                </a:cubicBezTo>
                <a:lnTo>
                  <a:pt x="57782" y="21052"/>
                </a:lnTo>
                <a:close/>
                <a:moveTo>
                  <a:pt x="38388" y="30231"/>
                </a:moveTo>
                <a:cubicBezTo>
                  <a:pt x="38415" y="31346"/>
                  <a:pt x="38680" y="32433"/>
                  <a:pt x="39184" y="33415"/>
                </a:cubicBezTo>
                <a:cubicBezTo>
                  <a:pt x="39131" y="33654"/>
                  <a:pt x="39105" y="33893"/>
                  <a:pt x="39078" y="34131"/>
                </a:cubicBezTo>
                <a:cubicBezTo>
                  <a:pt x="38760" y="33999"/>
                  <a:pt x="38442" y="33946"/>
                  <a:pt x="38097" y="33893"/>
                </a:cubicBezTo>
                <a:cubicBezTo>
                  <a:pt x="38097" y="33866"/>
                  <a:pt x="38097" y="33839"/>
                  <a:pt x="38097" y="33813"/>
                </a:cubicBezTo>
                <a:cubicBezTo>
                  <a:pt x="37937" y="33362"/>
                  <a:pt x="37858" y="32911"/>
                  <a:pt x="37831" y="32433"/>
                </a:cubicBezTo>
                <a:cubicBezTo>
                  <a:pt x="37831" y="32327"/>
                  <a:pt x="37752" y="32274"/>
                  <a:pt x="37672" y="32274"/>
                </a:cubicBezTo>
                <a:cubicBezTo>
                  <a:pt x="37593" y="32274"/>
                  <a:pt x="37513" y="32327"/>
                  <a:pt x="37513" y="32433"/>
                </a:cubicBezTo>
                <a:lnTo>
                  <a:pt x="37513" y="32646"/>
                </a:lnTo>
                <a:cubicBezTo>
                  <a:pt x="37486" y="32619"/>
                  <a:pt x="37447" y="32606"/>
                  <a:pt x="37407" y="32606"/>
                </a:cubicBezTo>
                <a:cubicBezTo>
                  <a:pt x="37367" y="32606"/>
                  <a:pt x="37327" y="32619"/>
                  <a:pt x="37301" y="32646"/>
                </a:cubicBezTo>
                <a:cubicBezTo>
                  <a:pt x="37009" y="32911"/>
                  <a:pt x="36850" y="33282"/>
                  <a:pt x="36823" y="33654"/>
                </a:cubicBezTo>
                <a:cubicBezTo>
                  <a:pt x="36823" y="33760"/>
                  <a:pt x="36909" y="33813"/>
                  <a:pt x="36996" y="33813"/>
                </a:cubicBezTo>
                <a:cubicBezTo>
                  <a:pt x="37082" y="33813"/>
                  <a:pt x="37168" y="33760"/>
                  <a:pt x="37168" y="33654"/>
                </a:cubicBezTo>
                <a:cubicBezTo>
                  <a:pt x="37168" y="33362"/>
                  <a:pt x="37301" y="33070"/>
                  <a:pt x="37540" y="32884"/>
                </a:cubicBezTo>
                <a:cubicBezTo>
                  <a:pt x="37566" y="33203"/>
                  <a:pt x="37646" y="33521"/>
                  <a:pt x="37752" y="33839"/>
                </a:cubicBezTo>
                <a:cubicBezTo>
                  <a:pt x="37646" y="33839"/>
                  <a:pt x="37513" y="33813"/>
                  <a:pt x="37407" y="33813"/>
                </a:cubicBezTo>
                <a:cubicBezTo>
                  <a:pt x="37195" y="33813"/>
                  <a:pt x="37195" y="34131"/>
                  <a:pt x="37407" y="34131"/>
                </a:cubicBezTo>
                <a:cubicBezTo>
                  <a:pt x="38282" y="34158"/>
                  <a:pt x="39158" y="34397"/>
                  <a:pt x="39980" y="34795"/>
                </a:cubicBezTo>
                <a:cubicBezTo>
                  <a:pt x="40007" y="34848"/>
                  <a:pt x="40060" y="34874"/>
                  <a:pt x="40113" y="34874"/>
                </a:cubicBezTo>
                <a:cubicBezTo>
                  <a:pt x="40882" y="35299"/>
                  <a:pt x="41625" y="35803"/>
                  <a:pt x="42315" y="36360"/>
                </a:cubicBezTo>
                <a:cubicBezTo>
                  <a:pt x="42050" y="36492"/>
                  <a:pt x="41784" y="36652"/>
                  <a:pt x="41546" y="36784"/>
                </a:cubicBezTo>
                <a:lnTo>
                  <a:pt x="41386" y="36890"/>
                </a:lnTo>
                <a:cubicBezTo>
                  <a:pt x="41466" y="36811"/>
                  <a:pt x="41439" y="36678"/>
                  <a:pt x="41360" y="36625"/>
                </a:cubicBezTo>
                <a:cubicBezTo>
                  <a:pt x="39913" y="35584"/>
                  <a:pt x="38244" y="35212"/>
                  <a:pt x="36531" y="35212"/>
                </a:cubicBezTo>
                <a:cubicBezTo>
                  <a:pt x="35668" y="35212"/>
                  <a:pt x="34794" y="35307"/>
                  <a:pt x="33932" y="35458"/>
                </a:cubicBezTo>
                <a:cubicBezTo>
                  <a:pt x="33728" y="35509"/>
                  <a:pt x="33817" y="35804"/>
                  <a:pt x="34013" y="35804"/>
                </a:cubicBezTo>
                <a:cubicBezTo>
                  <a:pt x="34021" y="35804"/>
                  <a:pt x="34029" y="35804"/>
                  <a:pt x="34038" y="35803"/>
                </a:cubicBezTo>
                <a:cubicBezTo>
                  <a:pt x="34873" y="35650"/>
                  <a:pt x="35721" y="35555"/>
                  <a:pt x="36559" y="35555"/>
                </a:cubicBezTo>
                <a:cubicBezTo>
                  <a:pt x="38196" y="35555"/>
                  <a:pt x="39797" y="35917"/>
                  <a:pt x="41201" y="36917"/>
                </a:cubicBezTo>
                <a:cubicBezTo>
                  <a:pt x="41219" y="36936"/>
                  <a:pt x="41238" y="36954"/>
                  <a:pt x="41266" y="36954"/>
                </a:cubicBezTo>
                <a:cubicBezTo>
                  <a:pt x="41278" y="36954"/>
                  <a:pt x="41291" y="36951"/>
                  <a:pt x="41307" y="36943"/>
                </a:cubicBezTo>
                <a:lnTo>
                  <a:pt x="41307" y="36943"/>
                </a:lnTo>
                <a:cubicBezTo>
                  <a:pt x="40962" y="37156"/>
                  <a:pt x="40670" y="37394"/>
                  <a:pt x="40352" y="37633"/>
                </a:cubicBezTo>
                <a:cubicBezTo>
                  <a:pt x="39741" y="37235"/>
                  <a:pt x="39025" y="37023"/>
                  <a:pt x="38282" y="36970"/>
                </a:cubicBezTo>
                <a:cubicBezTo>
                  <a:pt x="38274" y="36969"/>
                  <a:pt x="38266" y="36968"/>
                  <a:pt x="38258" y="36968"/>
                </a:cubicBezTo>
                <a:cubicBezTo>
                  <a:pt x="38064" y="36968"/>
                  <a:pt x="37999" y="37264"/>
                  <a:pt x="38203" y="37315"/>
                </a:cubicBezTo>
                <a:cubicBezTo>
                  <a:pt x="38866" y="37341"/>
                  <a:pt x="39529" y="37527"/>
                  <a:pt x="40113" y="37872"/>
                </a:cubicBezTo>
                <a:cubicBezTo>
                  <a:pt x="39821" y="38137"/>
                  <a:pt x="39556" y="38403"/>
                  <a:pt x="39317" y="38721"/>
                </a:cubicBezTo>
                <a:cubicBezTo>
                  <a:pt x="39317" y="38668"/>
                  <a:pt x="39317" y="38641"/>
                  <a:pt x="39290" y="38615"/>
                </a:cubicBezTo>
                <a:cubicBezTo>
                  <a:pt x="38711" y="37875"/>
                  <a:pt x="37574" y="37738"/>
                  <a:pt x="36583" y="37738"/>
                </a:cubicBezTo>
                <a:cubicBezTo>
                  <a:pt x="36259" y="37738"/>
                  <a:pt x="35951" y="37753"/>
                  <a:pt x="35682" y="37766"/>
                </a:cubicBezTo>
                <a:cubicBezTo>
                  <a:pt x="35444" y="37766"/>
                  <a:pt x="35444" y="38084"/>
                  <a:pt x="35682" y="38084"/>
                </a:cubicBezTo>
                <a:cubicBezTo>
                  <a:pt x="35930" y="38078"/>
                  <a:pt x="36216" y="38066"/>
                  <a:pt x="36517" y="38066"/>
                </a:cubicBezTo>
                <a:cubicBezTo>
                  <a:pt x="37443" y="38066"/>
                  <a:pt x="38511" y="38173"/>
                  <a:pt x="39052" y="38854"/>
                </a:cubicBezTo>
                <a:cubicBezTo>
                  <a:pt x="39070" y="38872"/>
                  <a:pt x="39103" y="38891"/>
                  <a:pt x="39138" y="38891"/>
                </a:cubicBezTo>
                <a:cubicBezTo>
                  <a:pt x="39153" y="38891"/>
                  <a:pt x="39169" y="38888"/>
                  <a:pt x="39184" y="38880"/>
                </a:cubicBezTo>
                <a:lnTo>
                  <a:pt x="39184" y="38880"/>
                </a:lnTo>
                <a:cubicBezTo>
                  <a:pt x="39131" y="38986"/>
                  <a:pt x="39078" y="39066"/>
                  <a:pt x="39025" y="39172"/>
                </a:cubicBezTo>
                <a:cubicBezTo>
                  <a:pt x="38999" y="39145"/>
                  <a:pt x="38972" y="39145"/>
                  <a:pt x="38946" y="39119"/>
                </a:cubicBezTo>
                <a:cubicBezTo>
                  <a:pt x="38569" y="39055"/>
                  <a:pt x="38190" y="39023"/>
                  <a:pt x="37813" y="39023"/>
                </a:cubicBezTo>
                <a:cubicBezTo>
                  <a:pt x="36626" y="39023"/>
                  <a:pt x="35456" y="39337"/>
                  <a:pt x="34409" y="39941"/>
                </a:cubicBezTo>
                <a:cubicBezTo>
                  <a:pt x="34383" y="39941"/>
                  <a:pt x="34356" y="39994"/>
                  <a:pt x="34356" y="40021"/>
                </a:cubicBezTo>
                <a:cubicBezTo>
                  <a:pt x="33719" y="39915"/>
                  <a:pt x="33109" y="39782"/>
                  <a:pt x="32499" y="39596"/>
                </a:cubicBezTo>
                <a:cubicBezTo>
                  <a:pt x="32764" y="39198"/>
                  <a:pt x="33136" y="38854"/>
                  <a:pt x="33587" y="38641"/>
                </a:cubicBezTo>
                <a:cubicBezTo>
                  <a:pt x="33749" y="38549"/>
                  <a:pt x="33648" y="38335"/>
                  <a:pt x="33496" y="38335"/>
                </a:cubicBezTo>
                <a:cubicBezTo>
                  <a:pt x="33474" y="38335"/>
                  <a:pt x="33451" y="38339"/>
                  <a:pt x="33427" y="38349"/>
                </a:cubicBezTo>
                <a:cubicBezTo>
                  <a:pt x="32897" y="38615"/>
                  <a:pt x="32472" y="39013"/>
                  <a:pt x="32154" y="39517"/>
                </a:cubicBezTo>
                <a:cubicBezTo>
                  <a:pt x="31517" y="39305"/>
                  <a:pt x="30881" y="39092"/>
                  <a:pt x="30270" y="38854"/>
                </a:cubicBezTo>
                <a:cubicBezTo>
                  <a:pt x="31783" y="37182"/>
                  <a:pt x="34091" y="37103"/>
                  <a:pt x="36213" y="37076"/>
                </a:cubicBezTo>
                <a:cubicBezTo>
                  <a:pt x="36425" y="37076"/>
                  <a:pt x="36425" y="36758"/>
                  <a:pt x="36213" y="36758"/>
                </a:cubicBezTo>
                <a:cubicBezTo>
                  <a:pt x="33985" y="36784"/>
                  <a:pt x="31544" y="36890"/>
                  <a:pt x="29952" y="38694"/>
                </a:cubicBezTo>
                <a:cubicBezTo>
                  <a:pt x="29528" y="38509"/>
                  <a:pt x="29103" y="38323"/>
                  <a:pt x="28679" y="38111"/>
                </a:cubicBezTo>
                <a:cubicBezTo>
                  <a:pt x="29713" y="37182"/>
                  <a:pt x="30934" y="36545"/>
                  <a:pt x="32260" y="36254"/>
                </a:cubicBezTo>
                <a:cubicBezTo>
                  <a:pt x="32456" y="36205"/>
                  <a:pt x="32403" y="35929"/>
                  <a:pt x="32227" y="35929"/>
                </a:cubicBezTo>
                <a:cubicBezTo>
                  <a:pt x="32212" y="35929"/>
                  <a:pt x="32197" y="35931"/>
                  <a:pt x="32181" y="35935"/>
                </a:cubicBezTo>
                <a:cubicBezTo>
                  <a:pt x="30748" y="36254"/>
                  <a:pt x="29448" y="36943"/>
                  <a:pt x="28360" y="37952"/>
                </a:cubicBezTo>
                <a:cubicBezTo>
                  <a:pt x="28122" y="37819"/>
                  <a:pt x="27883" y="37686"/>
                  <a:pt x="27644" y="37527"/>
                </a:cubicBezTo>
                <a:cubicBezTo>
                  <a:pt x="27671" y="37527"/>
                  <a:pt x="27671" y="37527"/>
                  <a:pt x="27697" y="37501"/>
                </a:cubicBezTo>
                <a:cubicBezTo>
                  <a:pt x="29554" y="35617"/>
                  <a:pt x="32048" y="34476"/>
                  <a:pt x="34701" y="34290"/>
                </a:cubicBezTo>
                <a:cubicBezTo>
                  <a:pt x="34913" y="34290"/>
                  <a:pt x="34913" y="33972"/>
                  <a:pt x="34701" y="33972"/>
                </a:cubicBezTo>
                <a:lnTo>
                  <a:pt x="34276" y="33999"/>
                </a:lnTo>
                <a:cubicBezTo>
                  <a:pt x="34303" y="33654"/>
                  <a:pt x="34409" y="33309"/>
                  <a:pt x="34621" y="33017"/>
                </a:cubicBezTo>
                <a:cubicBezTo>
                  <a:pt x="34694" y="32890"/>
                  <a:pt x="34580" y="32775"/>
                  <a:pt x="34467" y="32775"/>
                </a:cubicBezTo>
                <a:cubicBezTo>
                  <a:pt x="34415" y="32775"/>
                  <a:pt x="34363" y="32799"/>
                  <a:pt x="34329" y="32858"/>
                </a:cubicBezTo>
                <a:cubicBezTo>
                  <a:pt x="34091" y="33203"/>
                  <a:pt x="33958" y="33601"/>
                  <a:pt x="33958" y="33999"/>
                </a:cubicBezTo>
                <a:cubicBezTo>
                  <a:pt x="33958" y="34025"/>
                  <a:pt x="33958" y="34052"/>
                  <a:pt x="33958" y="34052"/>
                </a:cubicBezTo>
                <a:lnTo>
                  <a:pt x="33772" y="34078"/>
                </a:lnTo>
                <a:cubicBezTo>
                  <a:pt x="33772" y="34052"/>
                  <a:pt x="33772" y="34025"/>
                  <a:pt x="33772" y="33999"/>
                </a:cubicBezTo>
                <a:cubicBezTo>
                  <a:pt x="33454" y="33415"/>
                  <a:pt x="33056" y="32911"/>
                  <a:pt x="32579" y="32460"/>
                </a:cubicBezTo>
                <a:cubicBezTo>
                  <a:pt x="33481" y="32142"/>
                  <a:pt x="34383" y="31797"/>
                  <a:pt x="35285" y="31452"/>
                </a:cubicBezTo>
                <a:cubicBezTo>
                  <a:pt x="35285" y="31542"/>
                  <a:pt x="35358" y="31595"/>
                  <a:pt x="35438" y="31595"/>
                </a:cubicBezTo>
                <a:cubicBezTo>
                  <a:pt x="35476" y="31595"/>
                  <a:pt x="35516" y="31583"/>
                  <a:pt x="35550" y="31558"/>
                </a:cubicBezTo>
                <a:lnTo>
                  <a:pt x="35815" y="31319"/>
                </a:lnTo>
                <a:cubicBezTo>
                  <a:pt x="35842" y="31293"/>
                  <a:pt x="35842" y="31240"/>
                  <a:pt x="35842" y="31213"/>
                </a:cubicBezTo>
                <a:cubicBezTo>
                  <a:pt x="36691" y="30895"/>
                  <a:pt x="37540" y="30550"/>
                  <a:pt x="38388" y="30231"/>
                </a:cubicBezTo>
                <a:close/>
                <a:moveTo>
                  <a:pt x="46056" y="35697"/>
                </a:moveTo>
                <a:cubicBezTo>
                  <a:pt x="45658" y="36201"/>
                  <a:pt x="45286" y="36758"/>
                  <a:pt x="44994" y="37341"/>
                </a:cubicBezTo>
                <a:cubicBezTo>
                  <a:pt x="44923" y="37338"/>
                  <a:pt x="44851" y="37336"/>
                  <a:pt x="44780" y="37336"/>
                </a:cubicBezTo>
                <a:cubicBezTo>
                  <a:pt x="44274" y="37336"/>
                  <a:pt x="43788" y="37421"/>
                  <a:pt x="43323" y="37607"/>
                </a:cubicBezTo>
                <a:cubicBezTo>
                  <a:pt x="43151" y="37656"/>
                  <a:pt x="43206" y="37931"/>
                  <a:pt x="43383" y="37931"/>
                </a:cubicBezTo>
                <a:cubicBezTo>
                  <a:pt x="43397" y="37931"/>
                  <a:pt x="43413" y="37929"/>
                  <a:pt x="43429" y="37925"/>
                </a:cubicBezTo>
                <a:cubicBezTo>
                  <a:pt x="43880" y="37766"/>
                  <a:pt x="44331" y="37686"/>
                  <a:pt x="44835" y="37686"/>
                </a:cubicBezTo>
                <a:cubicBezTo>
                  <a:pt x="44596" y="38164"/>
                  <a:pt x="44464" y="38668"/>
                  <a:pt x="44358" y="39172"/>
                </a:cubicBezTo>
                <a:cubicBezTo>
                  <a:pt x="44358" y="39198"/>
                  <a:pt x="44358" y="39198"/>
                  <a:pt x="44358" y="39225"/>
                </a:cubicBezTo>
                <a:cubicBezTo>
                  <a:pt x="43058" y="39676"/>
                  <a:pt x="41731" y="39994"/>
                  <a:pt x="40352" y="40180"/>
                </a:cubicBezTo>
                <a:cubicBezTo>
                  <a:pt x="40644" y="39676"/>
                  <a:pt x="41041" y="39225"/>
                  <a:pt x="41492" y="38907"/>
                </a:cubicBezTo>
                <a:cubicBezTo>
                  <a:pt x="41645" y="38798"/>
                  <a:pt x="41547" y="38581"/>
                  <a:pt x="41419" y="38581"/>
                </a:cubicBezTo>
                <a:cubicBezTo>
                  <a:pt x="41391" y="38581"/>
                  <a:pt x="41362" y="38591"/>
                  <a:pt x="41333" y="38615"/>
                </a:cubicBezTo>
                <a:cubicBezTo>
                  <a:pt x="40776" y="39013"/>
                  <a:pt x="40325" y="39517"/>
                  <a:pt x="39980" y="40127"/>
                </a:cubicBezTo>
                <a:cubicBezTo>
                  <a:pt x="39980" y="40153"/>
                  <a:pt x="39980" y="40180"/>
                  <a:pt x="39980" y="40207"/>
                </a:cubicBezTo>
                <a:cubicBezTo>
                  <a:pt x="39245" y="40286"/>
                  <a:pt x="38511" y="40326"/>
                  <a:pt x="37778" y="40326"/>
                </a:cubicBezTo>
                <a:cubicBezTo>
                  <a:pt x="36791" y="40326"/>
                  <a:pt x="35808" y="40253"/>
                  <a:pt x="34834" y="40100"/>
                </a:cubicBezTo>
                <a:lnTo>
                  <a:pt x="34807" y="40100"/>
                </a:lnTo>
                <a:cubicBezTo>
                  <a:pt x="35719" y="39616"/>
                  <a:pt x="36730" y="39357"/>
                  <a:pt x="37757" y="39357"/>
                </a:cubicBezTo>
                <a:cubicBezTo>
                  <a:pt x="38135" y="39357"/>
                  <a:pt x="38515" y="39392"/>
                  <a:pt x="38893" y="39464"/>
                </a:cubicBezTo>
                <a:cubicBezTo>
                  <a:pt x="38786" y="39623"/>
                  <a:pt x="38733" y="39809"/>
                  <a:pt x="38654" y="40021"/>
                </a:cubicBezTo>
                <a:cubicBezTo>
                  <a:pt x="38622" y="40133"/>
                  <a:pt x="38725" y="40206"/>
                  <a:pt x="38829" y="40206"/>
                </a:cubicBezTo>
                <a:cubicBezTo>
                  <a:pt x="38898" y="40206"/>
                  <a:pt x="38967" y="40174"/>
                  <a:pt x="38999" y="40100"/>
                </a:cubicBezTo>
                <a:cubicBezTo>
                  <a:pt x="39264" y="39278"/>
                  <a:pt x="39768" y="38562"/>
                  <a:pt x="40431" y="38031"/>
                </a:cubicBezTo>
                <a:cubicBezTo>
                  <a:pt x="40484" y="38005"/>
                  <a:pt x="40537" y="37978"/>
                  <a:pt x="40564" y="37925"/>
                </a:cubicBezTo>
                <a:cubicBezTo>
                  <a:pt x="40988" y="37554"/>
                  <a:pt x="41466" y="37235"/>
                  <a:pt x="41970" y="36943"/>
                </a:cubicBezTo>
                <a:cubicBezTo>
                  <a:pt x="43190" y="36254"/>
                  <a:pt x="44570" y="35829"/>
                  <a:pt x="45976" y="35723"/>
                </a:cubicBezTo>
                <a:cubicBezTo>
                  <a:pt x="46002" y="35723"/>
                  <a:pt x="46029" y="35697"/>
                  <a:pt x="46056" y="35697"/>
                </a:cubicBezTo>
                <a:close/>
                <a:moveTo>
                  <a:pt x="37799" y="1"/>
                </a:moveTo>
                <a:cubicBezTo>
                  <a:pt x="34641" y="1"/>
                  <a:pt x="31460" y="737"/>
                  <a:pt x="28519" y="2243"/>
                </a:cubicBezTo>
                <a:cubicBezTo>
                  <a:pt x="20959" y="6090"/>
                  <a:pt x="16608" y="14234"/>
                  <a:pt x="17589" y="22671"/>
                </a:cubicBezTo>
                <a:cubicBezTo>
                  <a:pt x="6633" y="28799"/>
                  <a:pt x="0" y="34450"/>
                  <a:pt x="1221" y="37288"/>
                </a:cubicBezTo>
                <a:cubicBezTo>
                  <a:pt x="1716" y="38448"/>
                  <a:pt x="3451" y="39000"/>
                  <a:pt x="6147" y="39000"/>
                </a:cubicBezTo>
                <a:cubicBezTo>
                  <a:pt x="10238" y="39000"/>
                  <a:pt x="16542" y="37729"/>
                  <a:pt x="24089" y="35378"/>
                </a:cubicBezTo>
                <a:cubicBezTo>
                  <a:pt x="27898" y="38860"/>
                  <a:pt x="32804" y="40684"/>
                  <a:pt x="37774" y="40684"/>
                </a:cubicBezTo>
                <a:cubicBezTo>
                  <a:pt x="40455" y="40684"/>
                  <a:pt x="43155" y="40153"/>
                  <a:pt x="45711" y="39066"/>
                </a:cubicBezTo>
                <a:cubicBezTo>
                  <a:pt x="53033" y="35962"/>
                  <a:pt x="57861" y="28878"/>
                  <a:pt x="58100" y="20946"/>
                </a:cubicBezTo>
                <a:cubicBezTo>
                  <a:pt x="69614" y="14659"/>
                  <a:pt x="76618" y="8743"/>
                  <a:pt x="75371" y="5824"/>
                </a:cubicBezTo>
                <a:cubicBezTo>
                  <a:pt x="74884" y="4656"/>
                  <a:pt x="73159" y="4101"/>
                  <a:pt x="70472" y="4101"/>
                </a:cubicBezTo>
                <a:cubicBezTo>
                  <a:pt x="66566" y="4101"/>
                  <a:pt x="60630" y="5274"/>
                  <a:pt x="53510" y="7443"/>
                </a:cubicBezTo>
                <a:cubicBezTo>
                  <a:pt x="52927" y="6753"/>
                  <a:pt x="52317" y="6090"/>
                  <a:pt x="51653" y="5479"/>
                </a:cubicBezTo>
                <a:cubicBezTo>
                  <a:pt x="51653" y="5400"/>
                  <a:pt x="51574" y="5320"/>
                  <a:pt x="51494" y="5320"/>
                </a:cubicBezTo>
                <a:cubicBezTo>
                  <a:pt x="47668" y="1818"/>
                  <a:pt x="42762" y="1"/>
                  <a:pt x="3779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8"/>
          <p:cNvSpPr/>
          <p:nvPr/>
        </p:nvSpPr>
        <p:spPr>
          <a:xfrm>
            <a:off x="896520" y="4500587"/>
            <a:ext cx="188271" cy="215983"/>
          </a:xfrm>
          <a:custGeom>
            <a:avLst/>
            <a:gdLst/>
            <a:ahLst/>
            <a:cxnLst/>
            <a:rect l="l" t="t" r="r" b="b"/>
            <a:pathLst>
              <a:path w="7421" h="8515" extrusionOk="0">
                <a:moveTo>
                  <a:pt x="967" y="0"/>
                </a:moveTo>
                <a:cubicBezTo>
                  <a:pt x="849" y="0"/>
                  <a:pt x="723" y="119"/>
                  <a:pt x="799" y="251"/>
                </a:cubicBezTo>
                <a:cubicBezTo>
                  <a:pt x="1807" y="1684"/>
                  <a:pt x="2841" y="3090"/>
                  <a:pt x="3876" y="4523"/>
                </a:cubicBezTo>
                <a:cubicBezTo>
                  <a:pt x="3823" y="4549"/>
                  <a:pt x="3797" y="4602"/>
                  <a:pt x="3717" y="4655"/>
                </a:cubicBezTo>
                <a:cubicBezTo>
                  <a:pt x="3001" y="4443"/>
                  <a:pt x="2284" y="4178"/>
                  <a:pt x="1595" y="3859"/>
                </a:cubicBezTo>
                <a:cubicBezTo>
                  <a:pt x="1563" y="3843"/>
                  <a:pt x="1532" y="3837"/>
                  <a:pt x="1503" y="3837"/>
                </a:cubicBezTo>
                <a:cubicBezTo>
                  <a:pt x="1343" y="3837"/>
                  <a:pt x="1255" y="4057"/>
                  <a:pt x="1435" y="4125"/>
                </a:cubicBezTo>
                <a:cubicBezTo>
                  <a:pt x="2072" y="4443"/>
                  <a:pt x="2735" y="4682"/>
                  <a:pt x="3425" y="4894"/>
                </a:cubicBezTo>
                <a:cubicBezTo>
                  <a:pt x="2364" y="5743"/>
                  <a:pt x="1276" y="6565"/>
                  <a:pt x="135" y="7335"/>
                </a:cubicBezTo>
                <a:cubicBezTo>
                  <a:pt x="0" y="7425"/>
                  <a:pt x="95" y="7650"/>
                  <a:pt x="240" y="7650"/>
                </a:cubicBezTo>
                <a:cubicBezTo>
                  <a:pt x="266" y="7650"/>
                  <a:pt x="293" y="7643"/>
                  <a:pt x="321" y="7627"/>
                </a:cubicBezTo>
                <a:cubicBezTo>
                  <a:pt x="1515" y="6778"/>
                  <a:pt x="2682" y="5929"/>
                  <a:pt x="3797" y="5000"/>
                </a:cubicBezTo>
                <a:lnTo>
                  <a:pt x="3850" y="5000"/>
                </a:lnTo>
                <a:cubicBezTo>
                  <a:pt x="3743" y="5690"/>
                  <a:pt x="3611" y="6353"/>
                  <a:pt x="3478" y="7043"/>
                </a:cubicBezTo>
                <a:cubicBezTo>
                  <a:pt x="3452" y="7070"/>
                  <a:pt x="3452" y="7096"/>
                  <a:pt x="3452" y="7123"/>
                </a:cubicBezTo>
                <a:cubicBezTo>
                  <a:pt x="3425" y="7308"/>
                  <a:pt x="3399" y="7467"/>
                  <a:pt x="3372" y="7627"/>
                </a:cubicBezTo>
                <a:cubicBezTo>
                  <a:pt x="3372" y="7727"/>
                  <a:pt x="3487" y="7816"/>
                  <a:pt x="3586" y="7816"/>
                </a:cubicBezTo>
                <a:cubicBezTo>
                  <a:pt x="3645" y="7816"/>
                  <a:pt x="3697" y="7785"/>
                  <a:pt x="3717" y="7706"/>
                </a:cubicBezTo>
                <a:cubicBezTo>
                  <a:pt x="3876" y="6831"/>
                  <a:pt x="4035" y="5955"/>
                  <a:pt x="4168" y="5080"/>
                </a:cubicBezTo>
                <a:lnTo>
                  <a:pt x="4380" y="5133"/>
                </a:lnTo>
                <a:cubicBezTo>
                  <a:pt x="5203" y="6247"/>
                  <a:pt x="6025" y="7335"/>
                  <a:pt x="6874" y="8449"/>
                </a:cubicBezTo>
                <a:cubicBezTo>
                  <a:pt x="6913" y="8496"/>
                  <a:pt x="6965" y="8515"/>
                  <a:pt x="7017" y="8515"/>
                </a:cubicBezTo>
                <a:cubicBezTo>
                  <a:pt x="7141" y="8515"/>
                  <a:pt x="7260" y="8402"/>
                  <a:pt x="7166" y="8290"/>
                </a:cubicBezTo>
                <a:cubicBezTo>
                  <a:pt x="6396" y="7282"/>
                  <a:pt x="5627" y="6247"/>
                  <a:pt x="4858" y="5239"/>
                </a:cubicBezTo>
                <a:lnTo>
                  <a:pt x="4858" y="5239"/>
                </a:lnTo>
                <a:cubicBezTo>
                  <a:pt x="5096" y="5266"/>
                  <a:pt x="5335" y="5319"/>
                  <a:pt x="5574" y="5345"/>
                </a:cubicBezTo>
                <a:cubicBezTo>
                  <a:pt x="5590" y="5349"/>
                  <a:pt x="5606" y="5351"/>
                  <a:pt x="5620" y="5351"/>
                </a:cubicBezTo>
                <a:cubicBezTo>
                  <a:pt x="5797" y="5351"/>
                  <a:pt x="5850" y="5076"/>
                  <a:pt x="5654" y="5027"/>
                </a:cubicBezTo>
                <a:cubicBezTo>
                  <a:pt x="5282" y="4974"/>
                  <a:pt x="4911" y="4894"/>
                  <a:pt x="4566" y="4815"/>
                </a:cubicBezTo>
                <a:lnTo>
                  <a:pt x="4354" y="4523"/>
                </a:lnTo>
                <a:cubicBezTo>
                  <a:pt x="5335" y="3674"/>
                  <a:pt x="6343" y="2798"/>
                  <a:pt x="7298" y="1870"/>
                </a:cubicBezTo>
                <a:cubicBezTo>
                  <a:pt x="7420" y="1768"/>
                  <a:pt x="7309" y="1605"/>
                  <a:pt x="7179" y="1605"/>
                </a:cubicBezTo>
                <a:cubicBezTo>
                  <a:pt x="7139" y="1605"/>
                  <a:pt x="7097" y="1620"/>
                  <a:pt x="7060" y="1658"/>
                </a:cubicBezTo>
                <a:cubicBezTo>
                  <a:pt x="6158" y="2506"/>
                  <a:pt x="5256" y="3329"/>
                  <a:pt x="4301" y="4125"/>
                </a:cubicBezTo>
                <a:cubicBezTo>
                  <a:pt x="4380" y="3541"/>
                  <a:pt x="4460" y="2984"/>
                  <a:pt x="4513" y="2400"/>
                </a:cubicBezTo>
                <a:cubicBezTo>
                  <a:pt x="4526" y="2294"/>
                  <a:pt x="4447" y="2241"/>
                  <a:pt x="4360" y="2241"/>
                </a:cubicBezTo>
                <a:cubicBezTo>
                  <a:pt x="4274" y="2241"/>
                  <a:pt x="4181" y="2294"/>
                  <a:pt x="4168" y="2400"/>
                </a:cubicBezTo>
                <a:cubicBezTo>
                  <a:pt x="4115" y="2957"/>
                  <a:pt x="4062" y="3488"/>
                  <a:pt x="3982" y="4019"/>
                </a:cubicBezTo>
                <a:cubicBezTo>
                  <a:pt x="3001" y="2719"/>
                  <a:pt x="2046" y="1392"/>
                  <a:pt x="1091" y="66"/>
                </a:cubicBezTo>
                <a:cubicBezTo>
                  <a:pt x="1060" y="20"/>
                  <a:pt x="1014" y="0"/>
                  <a:pt x="967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8"/>
          <p:cNvSpPr/>
          <p:nvPr/>
        </p:nvSpPr>
        <p:spPr>
          <a:xfrm rot="-508956">
            <a:off x="-620667" y="-308684"/>
            <a:ext cx="4247814" cy="3601854"/>
          </a:xfrm>
          <a:custGeom>
            <a:avLst/>
            <a:gdLst/>
            <a:ahLst/>
            <a:cxnLst/>
            <a:rect l="l" t="t" r="r" b="b"/>
            <a:pathLst>
              <a:path w="169923" h="144083" extrusionOk="0">
                <a:moveTo>
                  <a:pt x="0" y="0"/>
                </a:moveTo>
                <a:lnTo>
                  <a:pt x="0" y="144082"/>
                </a:lnTo>
                <a:cubicBezTo>
                  <a:pt x="823" y="143844"/>
                  <a:pt x="1619" y="143578"/>
                  <a:pt x="2415" y="143340"/>
                </a:cubicBezTo>
                <a:cubicBezTo>
                  <a:pt x="14353" y="139546"/>
                  <a:pt x="26610" y="134266"/>
                  <a:pt x="33852" y="124053"/>
                </a:cubicBezTo>
                <a:cubicBezTo>
                  <a:pt x="41891" y="112724"/>
                  <a:pt x="42129" y="97735"/>
                  <a:pt x="47329" y="84868"/>
                </a:cubicBezTo>
                <a:cubicBezTo>
                  <a:pt x="54094" y="68128"/>
                  <a:pt x="69322" y="55659"/>
                  <a:pt x="86381" y="49770"/>
                </a:cubicBezTo>
                <a:cubicBezTo>
                  <a:pt x="101821" y="44464"/>
                  <a:pt x="118826" y="43986"/>
                  <a:pt x="133550" y="36903"/>
                </a:cubicBezTo>
                <a:cubicBezTo>
                  <a:pt x="143897" y="31942"/>
                  <a:pt x="152492" y="23957"/>
                  <a:pt x="160133" y="15361"/>
                </a:cubicBezTo>
                <a:cubicBezTo>
                  <a:pt x="164723" y="10241"/>
                  <a:pt x="167588" y="5227"/>
                  <a:pt x="1699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8"/>
          <p:cNvSpPr/>
          <p:nvPr/>
        </p:nvSpPr>
        <p:spPr>
          <a:xfrm>
            <a:off x="896525" y="2330675"/>
            <a:ext cx="106125" cy="99650"/>
          </a:xfrm>
          <a:custGeom>
            <a:avLst/>
            <a:gdLst/>
            <a:ahLst/>
            <a:cxnLst/>
            <a:rect l="l" t="t" r="r" b="b"/>
            <a:pathLst>
              <a:path w="4245" h="3986" extrusionOk="0">
                <a:moveTo>
                  <a:pt x="1778" y="268"/>
                </a:moveTo>
                <a:cubicBezTo>
                  <a:pt x="1804" y="321"/>
                  <a:pt x="1831" y="348"/>
                  <a:pt x="1884" y="348"/>
                </a:cubicBezTo>
                <a:cubicBezTo>
                  <a:pt x="1925" y="345"/>
                  <a:pt x="1965" y="344"/>
                  <a:pt x="2006" y="344"/>
                </a:cubicBezTo>
                <a:cubicBezTo>
                  <a:pt x="2803" y="344"/>
                  <a:pt x="3488" y="837"/>
                  <a:pt x="3741" y="1595"/>
                </a:cubicBezTo>
                <a:cubicBezTo>
                  <a:pt x="3980" y="2550"/>
                  <a:pt x="3343" y="3478"/>
                  <a:pt x="2388" y="3638"/>
                </a:cubicBezTo>
                <a:cubicBezTo>
                  <a:pt x="2338" y="3642"/>
                  <a:pt x="2287" y="3645"/>
                  <a:pt x="2238" y="3645"/>
                </a:cubicBezTo>
                <a:cubicBezTo>
                  <a:pt x="1474" y="3645"/>
                  <a:pt x="788" y="3083"/>
                  <a:pt x="663" y="2311"/>
                </a:cubicBezTo>
                <a:cubicBezTo>
                  <a:pt x="531" y="1462"/>
                  <a:pt x="1168" y="878"/>
                  <a:pt x="1725" y="348"/>
                </a:cubicBezTo>
                <a:cubicBezTo>
                  <a:pt x="1751" y="321"/>
                  <a:pt x="1751" y="295"/>
                  <a:pt x="1778" y="268"/>
                </a:cubicBezTo>
                <a:close/>
                <a:moveTo>
                  <a:pt x="1994" y="0"/>
                </a:moveTo>
                <a:cubicBezTo>
                  <a:pt x="1958" y="0"/>
                  <a:pt x="1921" y="1"/>
                  <a:pt x="1884" y="3"/>
                </a:cubicBezTo>
                <a:cubicBezTo>
                  <a:pt x="1804" y="3"/>
                  <a:pt x="1751" y="56"/>
                  <a:pt x="1725" y="162"/>
                </a:cubicBezTo>
                <a:cubicBezTo>
                  <a:pt x="1696" y="105"/>
                  <a:pt x="1653" y="79"/>
                  <a:pt x="1606" y="79"/>
                </a:cubicBezTo>
                <a:cubicBezTo>
                  <a:pt x="1565" y="79"/>
                  <a:pt x="1523" y="99"/>
                  <a:pt x="1486" y="136"/>
                </a:cubicBezTo>
                <a:cubicBezTo>
                  <a:pt x="717" y="825"/>
                  <a:pt x="0" y="1674"/>
                  <a:pt x="451" y="2762"/>
                </a:cubicBezTo>
                <a:cubicBezTo>
                  <a:pt x="730" y="3512"/>
                  <a:pt x="1442" y="3986"/>
                  <a:pt x="2209" y="3986"/>
                </a:cubicBezTo>
                <a:cubicBezTo>
                  <a:pt x="2391" y="3986"/>
                  <a:pt x="2576" y="3959"/>
                  <a:pt x="2759" y="3903"/>
                </a:cubicBezTo>
                <a:cubicBezTo>
                  <a:pt x="3661" y="3584"/>
                  <a:pt x="4245" y="2656"/>
                  <a:pt x="4112" y="1701"/>
                </a:cubicBezTo>
                <a:cubicBezTo>
                  <a:pt x="3907" y="702"/>
                  <a:pt x="3011" y="0"/>
                  <a:pt x="1994" y="0"/>
                </a:cubicBezTo>
                <a:close/>
              </a:path>
            </a:pathLst>
          </a:custGeom>
          <a:solidFill>
            <a:srgbClr val="86A5D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8"/>
          <p:cNvSpPr/>
          <p:nvPr/>
        </p:nvSpPr>
        <p:spPr>
          <a:xfrm>
            <a:off x="846750" y="2133775"/>
            <a:ext cx="49775" cy="43900"/>
          </a:xfrm>
          <a:custGeom>
            <a:avLst/>
            <a:gdLst/>
            <a:ahLst/>
            <a:cxnLst/>
            <a:rect l="l" t="t" r="r" b="b"/>
            <a:pathLst>
              <a:path w="1991" h="1756" extrusionOk="0">
                <a:moveTo>
                  <a:pt x="930" y="334"/>
                </a:moveTo>
                <a:cubicBezTo>
                  <a:pt x="1334" y="334"/>
                  <a:pt x="1716" y="737"/>
                  <a:pt x="1407" y="1182"/>
                </a:cubicBezTo>
                <a:cubicBezTo>
                  <a:pt x="1296" y="1359"/>
                  <a:pt x="1149" y="1431"/>
                  <a:pt x="1002" y="1431"/>
                </a:cubicBezTo>
                <a:cubicBezTo>
                  <a:pt x="619" y="1431"/>
                  <a:pt x="236" y="940"/>
                  <a:pt x="505" y="519"/>
                </a:cubicBezTo>
                <a:cubicBezTo>
                  <a:pt x="627" y="390"/>
                  <a:pt x="780" y="334"/>
                  <a:pt x="930" y="334"/>
                </a:cubicBezTo>
                <a:close/>
                <a:moveTo>
                  <a:pt x="957" y="1"/>
                </a:moveTo>
                <a:cubicBezTo>
                  <a:pt x="694" y="1"/>
                  <a:pt x="438" y="103"/>
                  <a:pt x="266" y="306"/>
                </a:cubicBezTo>
                <a:cubicBezTo>
                  <a:pt x="239" y="306"/>
                  <a:pt x="239" y="333"/>
                  <a:pt x="266" y="333"/>
                </a:cubicBezTo>
                <a:cubicBezTo>
                  <a:pt x="1" y="731"/>
                  <a:pt x="80" y="1288"/>
                  <a:pt x="452" y="1580"/>
                </a:cubicBezTo>
                <a:cubicBezTo>
                  <a:pt x="613" y="1698"/>
                  <a:pt x="800" y="1755"/>
                  <a:pt x="983" y="1755"/>
                </a:cubicBezTo>
                <a:cubicBezTo>
                  <a:pt x="1253" y="1755"/>
                  <a:pt x="1514" y="1631"/>
                  <a:pt x="1672" y="1394"/>
                </a:cubicBezTo>
                <a:cubicBezTo>
                  <a:pt x="1990" y="996"/>
                  <a:pt x="1884" y="413"/>
                  <a:pt x="1486" y="147"/>
                </a:cubicBezTo>
                <a:cubicBezTo>
                  <a:pt x="1323" y="50"/>
                  <a:pt x="1138" y="1"/>
                  <a:pt x="957" y="1"/>
                </a:cubicBezTo>
                <a:close/>
              </a:path>
            </a:pathLst>
          </a:custGeom>
          <a:solidFill>
            <a:srgbClr val="86A5D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8"/>
          <p:cNvSpPr/>
          <p:nvPr/>
        </p:nvSpPr>
        <p:spPr>
          <a:xfrm rot="923478">
            <a:off x="5994469" y="-380998"/>
            <a:ext cx="4186245" cy="3746511"/>
          </a:xfrm>
          <a:custGeom>
            <a:avLst/>
            <a:gdLst/>
            <a:ahLst/>
            <a:cxnLst/>
            <a:rect l="l" t="t" r="r" b="b"/>
            <a:pathLst>
              <a:path w="167456" h="149866" extrusionOk="0">
                <a:moveTo>
                  <a:pt x="1" y="0"/>
                </a:moveTo>
                <a:cubicBezTo>
                  <a:pt x="6951" y="13875"/>
                  <a:pt x="18306" y="25071"/>
                  <a:pt x="32287" y="31809"/>
                </a:cubicBezTo>
                <a:cubicBezTo>
                  <a:pt x="50009" y="40299"/>
                  <a:pt x="70437" y="40936"/>
                  <a:pt x="89007" y="47303"/>
                </a:cubicBezTo>
                <a:cubicBezTo>
                  <a:pt x="95480" y="49505"/>
                  <a:pt x="102113" y="52794"/>
                  <a:pt x="105323" y="58816"/>
                </a:cubicBezTo>
                <a:cubicBezTo>
                  <a:pt x="107419" y="62769"/>
                  <a:pt x="107737" y="67359"/>
                  <a:pt x="107790" y="71816"/>
                </a:cubicBezTo>
                <a:cubicBezTo>
                  <a:pt x="107949" y="85160"/>
                  <a:pt x="106013" y="99062"/>
                  <a:pt x="111027" y="111424"/>
                </a:cubicBezTo>
                <a:cubicBezTo>
                  <a:pt x="114927" y="121081"/>
                  <a:pt x="122726" y="128722"/>
                  <a:pt x="131561" y="134240"/>
                </a:cubicBezTo>
                <a:cubicBezTo>
                  <a:pt x="140369" y="139758"/>
                  <a:pt x="150211" y="143366"/>
                  <a:pt x="160000" y="146921"/>
                </a:cubicBezTo>
                <a:cubicBezTo>
                  <a:pt x="162468" y="147823"/>
                  <a:pt x="164988" y="148778"/>
                  <a:pt x="167455" y="149866"/>
                </a:cubicBezTo>
                <a:lnTo>
                  <a:pt x="16745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8"/>
          <p:cNvSpPr/>
          <p:nvPr/>
        </p:nvSpPr>
        <p:spPr>
          <a:xfrm>
            <a:off x="7928815" y="2229161"/>
            <a:ext cx="228380" cy="223717"/>
          </a:xfrm>
          <a:custGeom>
            <a:avLst/>
            <a:gdLst/>
            <a:ahLst/>
            <a:cxnLst/>
            <a:rect l="l" t="t" r="r" b="b"/>
            <a:pathLst>
              <a:path w="12538" h="12282" extrusionOk="0">
                <a:moveTo>
                  <a:pt x="4882" y="1113"/>
                </a:moveTo>
                <a:lnTo>
                  <a:pt x="4882" y="1113"/>
                </a:lnTo>
                <a:cubicBezTo>
                  <a:pt x="5519" y="2095"/>
                  <a:pt x="6182" y="3103"/>
                  <a:pt x="6845" y="4058"/>
                </a:cubicBezTo>
                <a:cubicBezTo>
                  <a:pt x="6288" y="4297"/>
                  <a:pt x="5731" y="4562"/>
                  <a:pt x="5147" y="4801"/>
                </a:cubicBezTo>
                <a:cubicBezTo>
                  <a:pt x="5227" y="3554"/>
                  <a:pt x="5121" y="2334"/>
                  <a:pt x="4882" y="1113"/>
                </a:cubicBezTo>
                <a:close/>
                <a:moveTo>
                  <a:pt x="11382" y="2174"/>
                </a:moveTo>
                <a:lnTo>
                  <a:pt x="11382" y="2174"/>
                </a:lnTo>
                <a:cubicBezTo>
                  <a:pt x="10453" y="3368"/>
                  <a:pt x="9498" y="4562"/>
                  <a:pt x="8570" y="5756"/>
                </a:cubicBezTo>
                <a:cubicBezTo>
                  <a:pt x="8145" y="5252"/>
                  <a:pt x="7747" y="4721"/>
                  <a:pt x="7349" y="4191"/>
                </a:cubicBezTo>
                <a:cubicBezTo>
                  <a:pt x="8702" y="3554"/>
                  <a:pt x="10055" y="2864"/>
                  <a:pt x="11382" y="2174"/>
                </a:cubicBezTo>
                <a:close/>
                <a:moveTo>
                  <a:pt x="4802" y="5305"/>
                </a:moveTo>
                <a:lnTo>
                  <a:pt x="4802" y="5305"/>
                </a:lnTo>
                <a:cubicBezTo>
                  <a:pt x="4749" y="5942"/>
                  <a:pt x="4670" y="6578"/>
                  <a:pt x="4564" y="7241"/>
                </a:cubicBezTo>
                <a:cubicBezTo>
                  <a:pt x="3396" y="6976"/>
                  <a:pt x="2202" y="6790"/>
                  <a:pt x="1035" y="6605"/>
                </a:cubicBezTo>
                <a:cubicBezTo>
                  <a:pt x="2309" y="6233"/>
                  <a:pt x="3555" y="5809"/>
                  <a:pt x="4802" y="5305"/>
                </a:cubicBezTo>
                <a:close/>
                <a:moveTo>
                  <a:pt x="7057" y="4323"/>
                </a:moveTo>
                <a:cubicBezTo>
                  <a:pt x="7482" y="4907"/>
                  <a:pt x="7906" y="5464"/>
                  <a:pt x="8384" y="6021"/>
                </a:cubicBezTo>
                <a:lnTo>
                  <a:pt x="6978" y="7799"/>
                </a:lnTo>
                <a:cubicBezTo>
                  <a:pt x="6288" y="7613"/>
                  <a:pt x="5598" y="7454"/>
                  <a:pt x="4882" y="7295"/>
                </a:cubicBezTo>
                <a:cubicBezTo>
                  <a:pt x="4988" y="6578"/>
                  <a:pt x="5094" y="5888"/>
                  <a:pt x="5121" y="5172"/>
                </a:cubicBezTo>
                <a:cubicBezTo>
                  <a:pt x="5784" y="4907"/>
                  <a:pt x="6421" y="4615"/>
                  <a:pt x="7057" y="4323"/>
                </a:cubicBezTo>
                <a:close/>
                <a:moveTo>
                  <a:pt x="8596" y="6286"/>
                </a:moveTo>
                <a:cubicBezTo>
                  <a:pt x="9445" y="7321"/>
                  <a:pt x="10400" y="8250"/>
                  <a:pt x="11461" y="9125"/>
                </a:cubicBezTo>
                <a:cubicBezTo>
                  <a:pt x="10082" y="8648"/>
                  <a:pt x="8702" y="8223"/>
                  <a:pt x="7323" y="7878"/>
                </a:cubicBezTo>
                <a:lnTo>
                  <a:pt x="8596" y="6286"/>
                </a:lnTo>
                <a:close/>
                <a:moveTo>
                  <a:pt x="4829" y="7639"/>
                </a:moveTo>
                <a:cubicBezTo>
                  <a:pt x="5466" y="7772"/>
                  <a:pt x="6102" y="7905"/>
                  <a:pt x="6739" y="8064"/>
                </a:cubicBezTo>
                <a:cubicBezTo>
                  <a:pt x="5784" y="9258"/>
                  <a:pt x="4855" y="10425"/>
                  <a:pt x="3900" y="11619"/>
                </a:cubicBezTo>
                <a:cubicBezTo>
                  <a:pt x="4245" y="10292"/>
                  <a:pt x="4564" y="8966"/>
                  <a:pt x="4829" y="7639"/>
                </a:cubicBezTo>
                <a:close/>
                <a:moveTo>
                  <a:pt x="4464" y="1"/>
                </a:moveTo>
                <a:cubicBezTo>
                  <a:pt x="4367" y="1"/>
                  <a:pt x="4263" y="89"/>
                  <a:pt x="4298" y="211"/>
                </a:cubicBezTo>
                <a:cubicBezTo>
                  <a:pt x="4749" y="1750"/>
                  <a:pt x="4909" y="3368"/>
                  <a:pt x="4802" y="4960"/>
                </a:cubicBezTo>
                <a:cubicBezTo>
                  <a:pt x="3290" y="5570"/>
                  <a:pt x="1751" y="6101"/>
                  <a:pt x="160" y="6499"/>
                </a:cubicBezTo>
                <a:cubicBezTo>
                  <a:pt x="1" y="6552"/>
                  <a:pt x="1" y="6790"/>
                  <a:pt x="160" y="6844"/>
                </a:cubicBezTo>
                <a:cubicBezTo>
                  <a:pt x="1619" y="7029"/>
                  <a:pt x="3051" y="7268"/>
                  <a:pt x="4484" y="7560"/>
                </a:cubicBezTo>
                <a:cubicBezTo>
                  <a:pt x="4245" y="8966"/>
                  <a:pt x="3900" y="10372"/>
                  <a:pt x="3529" y="11725"/>
                </a:cubicBezTo>
                <a:cubicBezTo>
                  <a:pt x="3502" y="11805"/>
                  <a:pt x="3582" y="11911"/>
                  <a:pt x="3662" y="11911"/>
                </a:cubicBezTo>
                <a:lnTo>
                  <a:pt x="3609" y="11990"/>
                </a:lnTo>
                <a:cubicBezTo>
                  <a:pt x="3507" y="12112"/>
                  <a:pt x="3624" y="12282"/>
                  <a:pt x="3744" y="12282"/>
                </a:cubicBezTo>
                <a:cubicBezTo>
                  <a:pt x="3780" y="12282"/>
                  <a:pt x="3816" y="12266"/>
                  <a:pt x="3847" y="12229"/>
                </a:cubicBezTo>
                <a:cubicBezTo>
                  <a:pt x="4935" y="10876"/>
                  <a:pt x="5996" y="9523"/>
                  <a:pt x="7084" y="8170"/>
                </a:cubicBezTo>
                <a:cubicBezTo>
                  <a:pt x="8861" y="8621"/>
                  <a:pt x="10586" y="9152"/>
                  <a:pt x="12310" y="9788"/>
                </a:cubicBezTo>
                <a:cubicBezTo>
                  <a:pt x="12327" y="9793"/>
                  <a:pt x="12342" y="9795"/>
                  <a:pt x="12357" y="9795"/>
                </a:cubicBezTo>
                <a:cubicBezTo>
                  <a:pt x="12504" y="9795"/>
                  <a:pt x="12537" y="9567"/>
                  <a:pt x="12416" y="9470"/>
                </a:cubicBezTo>
                <a:cubicBezTo>
                  <a:pt x="11063" y="8488"/>
                  <a:pt x="9843" y="7321"/>
                  <a:pt x="8782" y="6021"/>
                </a:cubicBezTo>
                <a:cubicBezTo>
                  <a:pt x="9870" y="4615"/>
                  <a:pt x="10984" y="3209"/>
                  <a:pt x="12098" y="1803"/>
                </a:cubicBezTo>
                <a:cubicBezTo>
                  <a:pt x="12188" y="1690"/>
                  <a:pt x="12087" y="1520"/>
                  <a:pt x="11957" y="1520"/>
                </a:cubicBezTo>
                <a:cubicBezTo>
                  <a:pt x="11934" y="1520"/>
                  <a:pt x="11910" y="1526"/>
                  <a:pt x="11886" y="1538"/>
                </a:cubicBezTo>
                <a:cubicBezTo>
                  <a:pt x="10321" y="2360"/>
                  <a:pt x="8755" y="3182"/>
                  <a:pt x="7137" y="3925"/>
                </a:cubicBezTo>
                <a:cubicBezTo>
                  <a:pt x="6262" y="2678"/>
                  <a:pt x="5413" y="1378"/>
                  <a:pt x="4590" y="78"/>
                </a:cubicBezTo>
                <a:cubicBezTo>
                  <a:pt x="4563" y="24"/>
                  <a:pt x="4514" y="1"/>
                  <a:pt x="4464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8"/>
          <p:cNvSpPr/>
          <p:nvPr/>
        </p:nvSpPr>
        <p:spPr>
          <a:xfrm>
            <a:off x="8058805" y="2207320"/>
            <a:ext cx="23734" cy="46357"/>
          </a:xfrm>
          <a:custGeom>
            <a:avLst/>
            <a:gdLst/>
            <a:ahLst/>
            <a:cxnLst/>
            <a:rect l="l" t="t" r="r" b="b"/>
            <a:pathLst>
              <a:path w="1303" h="2545" extrusionOk="0">
                <a:moveTo>
                  <a:pt x="1076" y="1"/>
                </a:moveTo>
                <a:cubicBezTo>
                  <a:pt x="1027" y="1"/>
                  <a:pt x="981" y="25"/>
                  <a:pt x="956" y="84"/>
                </a:cubicBezTo>
                <a:lnTo>
                  <a:pt x="54" y="2286"/>
                </a:lnTo>
                <a:cubicBezTo>
                  <a:pt x="1" y="2427"/>
                  <a:pt x="113" y="2545"/>
                  <a:pt x="217" y="2545"/>
                </a:cubicBezTo>
                <a:cubicBezTo>
                  <a:pt x="269" y="2545"/>
                  <a:pt x="319" y="2516"/>
                  <a:pt x="346" y="2445"/>
                </a:cubicBezTo>
                <a:cubicBezTo>
                  <a:pt x="638" y="1728"/>
                  <a:pt x="956" y="986"/>
                  <a:pt x="1248" y="243"/>
                </a:cubicBezTo>
                <a:cubicBezTo>
                  <a:pt x="1302" y="116"/>
                  <a:pt x="1183" y="1"/>
                  <a:pt x="1076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8"/>
          <p:cNvSpPr/>
          <p:nvPr/>
        </p:nvSpPr>
        <p:spPr>
          <a:xfrm>
            <a:off x="7954992" y="2384342"/>
            <a:ext cx="30856" cy="43406"/>
          </a:xfrm>
          <a:custGeom>
            <a:avLst/>
            <a:gdLst/>
            <a:ahLst/>
            <a:cxnLst/>
            <a:rect l="l" t="t" r="r" b="b"/>
            <a:pathLst>
              <a:path w="1694" h="2383" extrusionOk="0">
                <a:moveTo>
                  <a:pt x="1481" y="1"/>
                </a:moveTo>
                <a:cubicBezTo>
                  <a:pt x="1428" y="1"/>
                  <a:pt x="1376" y="30"/>
                  <a:pt x="1349" y="102"/>
                </a:cubicBezTo>
                <a:cubicBezTo>
                  <a:pt x="1031" y="818"/>
                  <a:pt x="606" y="1482"/>
                  <a:pt x="102" y="2092"/>
                </a:cubicBezTo>
                <a:cubicBezTo>
                  <a:pt x="0" y="2214"/>
                  <a:pt x="117" y="2383"/>
                  <a:pt x="237" y="2383"/>
                </a:cubicBezTo>
                <a:cubicBezTo>
                  <a:pt x="274" y="2383"/>
                  <a:pt x="310" y="2367"/>
                  <a:pt x="341" y="2330"/>
                </a:cubicBezTo>
                <a:cubicBezTo>
                  <a:pt x="872" y="1694"/>
                  <a:pt x="1296" y="977"/>
                  <a:pt x="1641" y="235"/>
                </a:cubicBezTo>
                <a:cubicBezTo>
                  <a:pt x="1694" y="112"/>
                  <a:pt x="1584" y="1"/>
                  <a:pt x="1481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8"/>
          <p:cNvSpPr/>
          <p:nvPr/>
        </p:nvSpPr>
        <p:spPr>
          <a:xfrm>
            <a:off x="8058714" y="2397111"/>
            <a:ext cx="19526" cy="42113"/>
          </a:xfrm>
          <a:custGeom>
            <a:avLst/>
            <a:gdLst/>
            <a:ahLst/>
            <a:cxnLst/>
            <a:rect l="l" t="t" r="r" b="b"/>
            <a:pathLst>
              <a:path w="1072" h="2312" extrusionOk="0">
                <a:moveTo>
                  <a:pt x="211" y="0"/>
                </a:moveTo>
                <a:cubicBezTo>
                  <a:pt x="106" y="0"/>
                  <a:pt x="0" y="84"/>
                  <a:pt x="33" y="197"/>
                </a:cubicBezTo>
                <a:lnTo>
                  <a:pt x="696" y="2187"/>
                </a:lnTo>
                <a:cubicBezTo>
                  <a:pt x="728" y="2273"/>
                  <a:pt x="801" y="2311"/>
                  <a:pt x="872" y="2311"/>
                </a:cubicBezTo>
                <a:cubicBezTo>
                  <a:pt x="974" y="2311"/>
                  <a:pt x="1072" y="2232"/>
                  <a:pt x="1041" y="2107"/>
                </a:cubicBezTo>
                <a:lnTo>
                  <a:pt x="377" y="117"/>
                </a:lnTo>
                <a:cubicBezTo>
                  <a:pt x="346" y="34"/>
                  <a:pt x="279" y="0"/>
                  <a:pt x="211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8"/>
          <p:cNvSpPr/>
          <p:nvPr/>
        </p:nvSpPr>
        <p:spPr>
          <a:xfrm>
            <a:off x="8134966" y="2319931"/>
            <a:ext cx="29381" cy="14135"/>
          </a:xfrm>
          <a:custGeom>
            <a:avLst/>
            <a:gdLst/>
            <a:ahLst/>
            <a:cxnLst/>
            <a:rect l="l" t="t" r="r" b="b"/>
            <a:pathLst>
              <a:path w="1613" h="776" extrusionOk="0">
                <a:moveTo>
                  <a:pt x="1113" y="1"/>
                </a:moveTo>
                <a:cubicBezTo>
                  <a:pt x="708" y="1"/>
                  <a:pt x="329" y="188"/>
                  <a:pt x="91" y="534"/>
                </a:cubicBezTo>
                <a:cubicBezTo>
                  <a:pt x="0" y="661"/>
                  <a:pt x="109" y="776"/>
                  <a:pt x="229" y="776"/>
                </a:cubicBezTo>
                <a:cubicBezTo>
                  <a:pt x="284" y="776"/>
                  <a:pt x="341" y="752"/>
                  <a:pt x="383" y="693"/>
                </a:cubicBezTo>
                <a:cubicBezTo>
                  <a:pt x="546" y="469"/>
                  <a:pt x="804" y="339"/>
                  <a:pt x="1071" y="339"/>
                </a:cubicBezTo>
                <a:cubicBezTo>
                  <a:pt x="1151" y="339"/>
                  <a:pt x="1232" y="350"/>
                  <a:pt x="1312" y="375"/>
                </a:cubicBezTo>
                <a:cubicBezTo>
                  <a:pt x="1329" y="379"/>
                  <a:pt x="1345" y="380"/>
                  <a:pt x="1360" y="380"/>
                </a:cubicBezTo>
                <a:cubicBezTo>
                  <a:pt x="1560" y="380"/>
                  <a:pt x="1613" y="79"/>
                  <a:pt x="1391" y="30"/>
                </a:cubicBezTo>
                <a:cubicBezTo>
                  <a:pt x="1298" y="10"/>
                  <a:pt x="1205" y="1"/>
                  <a:pt x="1113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8"/>
          <p:cNvSpPr/>
          <p:nvPr/>
        </p:nvSpPr>
        <p:spPr>
          <a:xfrm>
            <a:off x="7966104" y="2272150"/>
            <a:ext cx="24991" cy="25610"/>
          </a:xfrm>
          <a:custGeom>
            <a:avLst/>
            <a:gdLst/>
            <a:ahLst/>
            <a:cxnLst/>
            <a:rect l="l" t="t" r="r" b="b"/>
            <a:pathLst>
              <a:path w="1372" h="1406" extrusionOk="0">
                <a:moveTo>
                  <a:pt x="227" y="1"/>
                </a:moveTo>
                <a:cubicBezTo>
                  <a:pt x="102" y="1"/>
                  <a:pt x="1" y="170"/>
                  <a:pt x="102" y="292"/>
                </a:cubicBezTo>
                <a:lnTo>
                  <a:pt x="1031" y="1353"/>
                </a:lnTo>
                <a:cubicBezTo>
                  <a:pt x="1068" y="1390"/>
                  <a:pt x="1108" y="1406"/>
                  <a:pt x="1146" y="1406"/>
                </a:cubicBezTo>
                <a:cubicBezTo>
                  <a:pt x="1270" y="1406"/>
                  <a:pt x="1372" y="1236"/>
                  <a:pt x="1270" y="1114"/>
                </a:cubicBezTo>
                <a:lnTo>
                  <a:pt x="341" y="53"/>
                </a:lnTo>
                <a:cubicBezTo>
                  <a:pt x="304" y="16"/>
                  <a:pt x="264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8"/>
          <p:cNvSpPr/>
          <p:nvPr/>
        </p:nvSpPr>
        <p:spPr>
          <a:xfrm>
            <a:off x="7930273" y="2300166"/>
            <a:ext cx="28033" cy="6302"/>
          </a:xfrm>
          <a:custGeom>
            <a:avLst/>
            <a:gdLst/>
            <a:ahLst/>
            <a:cxnLst/>
            <a:rect l="l" t="t" r="r" b="b"/>
            <a:pathLst>
              <a:path w="1539" h="346" extrusionOk="0">
                <a:moveTo>
                  <a:pt x="212" y="1"/>
                </a:moveTo>
                <a:cubicBezTo>
                  <a:pt x="0" y="1"/>
                  <a:pt x="0" y="346"/>
                  <a:pt x="212" y="346"/>
                </a:cubicBezTo>
                <a:lnTo>
                  <a:pt x="1327" y="346"/>
                </a:lnTo>
                <a:cubicBezTo>
                  <a:pt x="1539" y="346"/>
                  <a:pt x="1539" y="1"/>
                  <a:pt x="1327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8"/>
          <p:cNvSpPr/>
          <p:nvPr/>
        </p:nvSpPr>
        <p:spPr>
          <a:xfrm>
            <a:off x="8873500" y="3721925"/>
            <a:ext cx="80825" cy="95200"/>
          </a:xfrm>
          <a:custGeom>
            <a:avLst/>
            <a:gdLst/>
            <a:ahLst/>
            <a:cxnLst/>
            <a:rect l="l" t="t" r="r" b="b"/>
            <a:pathLst>
              <a:path w="3233" h="3808" extrusionOk="0">
                <a:moveTo>
                  <a:pt x="1800" y="1"/>
                </a:moveTo>
                <a:cubicBezTo>
                  <a:pt x="1637" y="1"/>
                  <a:pt x="1469" y="36"/>
                  <a:pt x="1300" y="114"/>
                </a:cubicBezTo>
                <a:cubicBezTo>
                  <a:pt x="1136" y="184"/>
                  <a:pt x="1241" y="419"/>
                  <a:pt x="1395" y="419"/>
                </a:cubicBezTo>
                <a:cubicBezTo>
                  <a:pt x="1416" y="419"/>
                  <a:pt x="1437" y="415"/>
                  <a:pt x="1459" y="405"/>
                </a:cubicBezTo>
                <a:cubicBezTo>
                  <a:pt x="1583" y="347"/>
                  <a:pt x="1702" y="320"/>
                  <a:pt x="1816" y="320"/>
                </a:cubicBezTo>
                <a:cubicBezTo>
                  <a:pt x="2216" y="320"/>
                  <a:pt x="2547" y="644"/>
                  <a:pt x="2733" y="1016"/>
                </a:cubicBezTo>
                <a:cubicBezTo>
                  <a:pt x="2971" y="1467"/>
                  <a:pt x="2918" y="1997"/>
                  <a:pt x="2573" y="2395"/>
                </a:cubicBezTo>
                <a:cubicBezTo>
                  <a:pt x="2122" y="3032"/>
                  <a:pt x="1327" y="3297"/>
                  <a:pt x="584" y="3456"/>
                </a:cubicBezTo>
                <a:cubicBezTo>
                  <a:pt x="371" y="2766"/>
                  <a:pt x="504" y="2024"/>
                  <a:pt x="982" y="1493"/>
                </a:cubicBezTo>
                <a:cubicBezTo>
                  <a:pt x="1082" y="1353"/>
                  <a:pt x="971" y="1198"/>
                  <a:pt x="853" y="1198"/>
                </a:cubicBezTo>
                <a:cubicBezTo>
                  <a:pt x="815" y="1198"/>
                  <a:pt x="776" y="1215"/>
                  <a:pt x="743" y="1254"/>
                </a:cubicBezTo>
                <a:cubicBezTo>
                  <a:pt x="159" y="1918"/>
                  <a:pt x="0" y="2873"/>
                  <a:pt x="318" y="3695"/>
                </a:cubicBezTo>
                <a:cubicBezTo>
                  <a:pt x="340" y="3760"/>
                  <a:pt x="398" y="3808"/>
                  <a:pt x="477" y="3808"/>
                </a:cubicBezTo>
                <a:cubicBezTo>
                  <a:pt x="494" y="3808"/>
                  <a:pt x="512" y="3806"/>
                  <a:pt x="531" y="3801"/>
                </a:cubicBezTo>
                <a:cubicBezTo>
                  <a:pt x="1618" y="3589"/>
                  <a:pt x="3210" y="2979"/>
                  <a:pt x="3210" y="1626"/>
                </a:cubicBezTo>
                <a:cubicBezTo>
                  <a:pt x="3232" y="813"/>
                  <a:pt x="2581" y="1"/>
                  <a:pt x="1800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8"/>
          <p:cNvSpPr/>
          <p:nvPr/>
        </p:nvSpPr>
        <p:spPr>
          <a:xfrm>
            <a:off x="9113600" y="3853875"/>
            <a:ext cx="49775" cy="43900"/>
          </a:xfrm>
          <a:custGeom>
            <a:avLst/>
            <a:gdLst/>
            <a:ahLst/>
            <a:cxnLst/>
            <a:rect l="l" t="t" r="r" b="b"/>
            <a:pathLst>
              <a:path w="1991" h="1756" extrusionOk="0">
                <a:moveTo>
                  <a:pt x="930" y="334"/>
                </a:moveTo>
                <a:cubicBezTo>
                  <a:pt x="1334" y="334"/>
                  <a:pt x="1716" y="737"/>
                  <a:pt x="1407" y="1182"/>
                </a:cubicBezTo>
                <a:cubicBezTo>
                  <a:pt x="1296" y="1359"/>
                  <a:pt x="1149" y="1431"/>
                  <a:pt x="1002" y="1431"/>
                </a:cubicBezTo>
                <a:cubicBezTo>
                  <a:pt x="619" y="1431"/>
                  <a:pt x="236" y="940"/>
                  <a:pt x="505" y="519"/>
                </a:cubicBezTo>
                <a:cubicBezTo>
                  <a:pt x="627" y="390"/>
                  <a:pt x="780" y="334"/>
                  <a:pt x="930" y="334"/>
                </a:cubicBezTo>
                <a:close/>
                <a:moveTo>
                  <a:pt x="957" y="1"/>
                </a:moveTo>
                <a:cubicBezTo>
                  <a:pt x="694" y="1"/>
                  <a:pt x="438" y="103"/>
                  <a:pt x="266" y="306"/>
                </a:cubicBezTo>
                <a:cubicBezTo>
                  <a:pt x="239" y="306"/>
                  <a:pt x="239" y="333"/>
                  <a:pt x="266" y="333"/>
                </a:cubicBezTo>
                <a:cubicBezTo>
                  <a:pt x="1" y="731"/>
                  <a:pt x="80" y="1288"/>
                  <a:pt x="452" y="1580"/>
                </a:cubicBezTo>
                <a:cubicBezTo>
                  <a:pt x="613" y="1698"/>
                  <a:pt x="800" y="1755"/>
                  <a:pt x="983" y="1755"/>
                </a:cubicBezTo>
                <a:cubicBezTo>
                  <a:pt x="1253" y="1755"/>
                  <a:pt x="1514" y="1631"/>
                  <a:pt x="1672" y="1394"/>
                </a:cubicBezTo>
                <a:cubicBezTo>
                  <a:pt x="1990" y="996"/>
                  <a:pt x="1884" y="413"/>
                  <a:pt x="1486" y="147"/>
                </a:cubicBezTo>
                <a:cubicBezTo>
                  <a:pt x="1323" y="50"/>
                  <a:pt x="1138" y="1"/>
                  <a:pt x="957" y="1"/>
                </a:cubicBezTo>
                <a:close/>
              </a:path>
            </a:pathLst>
          </a:custGeom>
          <a:solidFill>
            <a:srgbClr val="86A5D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">
    <p:bg>
      <p:bgPr>
        <a:solidFill>
          <a:schemeClr val="lt2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3"/>
          <p:cNvSpPr/>
          <p:nvPr/>
        </p:nvSpPr>
        <p:spPr>
          <a:xfrm rot="-4381704" flipH="1">
            <a:off x="-1630149" y="-721857"/>
            <a:ext cx="7774994" cy="5515591"/>
          </a:xfrm>
          <a:custGeom>
            <a:avLst/>
            <a:gdLst/>
            <a:ahLst/>
            <a:cxnLst/>
            <a:rect l="l" t="t" r="r" b="b"/>
            <a:pathLst>
              <a:path w="55162" h="39132" extrusionOk="0">
                <a:moveTo>
                  <a:pt x="13223" y="0"/>
                </a:moveTo>
                <a:cubicBezTo>
                  <a:pt x="11368" y="4146"/>
                  <a:pt x="9084" y="8097"/>
                  <a:pt x="6841" y="12062"/>
                </a:cubicBezTo>
                <a:cubicBezTo>
                  <a:pt x="5137" y="15078"/>
                  <a:pt x="3462" y="18123"/>
                  <a:pt x="2095" y="21309"/>
                </a:cubicBezTo>
                <a:cubicBezTo>
                  <a:pt x="903" y="24082"/>
                  <a:pt x="1" y="27041"/>
                  <a:pt x="573" y="30086"/>
                </a:cubicBezTo>
                <a:cubicBezTo>
                  <a:pt x="1773" y="36482"/>
                  <a:pt x="7743" y="39131"/>
                  <a:pt x="13648" y="39131"/>
                </a:cubicBezTo>
                <a:cubicBezTo>
                  <a:pt x="15433" y="39131"/>
                  <a:pt x="17212" y="38889"/>
                  <a:pt x="18851" y="38436"/>
                </a:cubicBezTo>
                <a:cubicBezTo>
                  <a:pt x="26443" y="36337"/>
                  <a:pt x="30431" y="29177"/>
                  <a:pt x="36080" y="24335"/>
                </a:cubicBezTo>
                <a:cubicBezTo>
                  <a:pt x="39172" y="21686"/>
                  <a:pt x="42703" y="20047"/>
                  <a:pt x="46732" y="19375"/>
                </a:cubicBezTo>
                <a:cubicBezTo>
                  <a:pt x="48177" y="19133"/>
                  <a:pt x="49637" y="19012"/>
                  <a:pt x="51096" y="19012"/>
                </a:cubicBezTo>
                <a:cubicBezTo>
                  <a:pt x="52455" y="19012"/>
                  <a:pt x="53814" y="19117"/>
                  <a:pt x="55161" y="19327"/>
                </a:cubicBezTo>
                <a:lnTo>
                  <a:pt x="551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2" name="Google Shape;1082;p33"/>
          <p:cNvSpPr txBox="1">
            <a:spLocks noGrp="1"/>
          </p:cNvSpPr>
          <p:nvPr>
            <p:ph type="title"/>
          </p:nvPr>
        </p:nvSpPr>
        <p:spPr>
          <a:xfrm>
            <a:off x="771475" y="1411025"/>
            <a:ext cx="2868000" cy="13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3" name="Google Shape;1083;p33"/>
          <p:cNvSpPr txBox="1">
            <a:spLocks noGrp="1"/>
          </p:cNvSpPr>
          <p:nvPr>
            <p:ph type="subTitle" idx="1"/>
          </p:nvPr>
        </p:nvSpPr>
        <p:spPr>
          <a:xfrm>
            <a:off x="4591825" y="2292797"/>
            <a:ext cx="3637800" cy="13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4" name="Google Shape;1084;p33"/>
          <p:cNvGrpSpPr/>
          <p:nvPr/>
        </p:nvGrpSpPr>
        <p:grpSpPr>
          <a:xfrm>
            <a:off x="7020074" y="323576"/>
            <a:ext cx="1530596" cy="1122120"/>
            <a:chOff x="6771349" y="609851"/>
            <a:chExt cx="1530596" cy="1122120"/>
          </a:xfrm>
        </p:grpSpPr>
        <p:sp>
          <p:nvSpPr>
            <p:cNvPr id="1085" name="Google Shape;1085;p33"/>
            <p:cNvSpPr/>
            <p:nvPr/>
          </p:nvSpPr>
          <p:spPr>
            <a:xfrm rot="-3975713">
              <a:off x="7232583" y="468597"/>
              <a:ext cx="608128" cy="1404628"/>
            </a:xfrm>
            <a:custGeom>
              <a:avLst/>
              <a:gdLst/>
              <a:ahLst/>
              <a:cxnLst/>
              <a:rect l="l" t="t" r="r" b="b"/>
              <a:pathLst>
                <a:path w="35673" h="82396" extrusionOk="0">
                  <a:moveTo>
                    <a:pt x="20995" y="573"/>
                  </a:moveTo>
                  <a:cubicBezTo>
                    <a:pt x="21157" y="944"/>
                    <a:pt x="21320" y="1293"/>
                    <a:pt x="21483" y="1664"/>
                  </a:cubicBezTo>
                  <a:cubicBezTo>
                    <a:pt x="21204" y="1502"/>
                    <a:pt x="20925" y="1316"/>
                    <a:pt x="20693" y="1084"/>
                  </a:cubicBezTo>
                  <a:cubicBezTo>
                    <a:pt x="20763" y="968"/>
                    <a:pt x="20855" y="805"/>
                    <a:pt x="20948" y="666"/>
                  </a:cubicBezTo>
                  <a:lnTo>
                    <a:pt x="20948" y="642"/>
                  </a:lnTo>
                  <a:cubicBezTo>
                    <a:pt x="20972" y="619"/>
                    <a:pt x="20995" y="596"/>
                    <a:pt x="20995" y="573"/>
                  </a:cubicBezTo>
                  <a:close/>
                  <a:moveTo>
                    <a:pt x="20437" y="1478"/>
                  </a:moveTo>
                  <a:cubicBezTo>
                    <a:pt x="20786" y="1780"/>
                    <a:pt x="21181" y="2013"/>
                    <a:pt x="21622" y="2175"/>
                  </a:cubicBezTo>
                  <a:lnTo>
                    <a:pt x="21715" y="2175"/>
                  </a:lnTo>
                  <a:lnTo>
                    <a:pt x="22110" y="3081"/>
                  </a:lnTo>
                  <a:cubicBezTo>
                    <a:pt x="21483" y="2663"/>
                    <a:pt x="20832" y="2268"/>
                    <a:pt x="20182" y="1896"/>
                  </a:cubicBezTo>
                  <a:cubicBezTo>
                    <a:pt x="20252" y="1780"/>
                    <a:pt x="20345" y="1641"/>
                    <a:pt x="20437" y="1502"/>
                  </a:cubicBezTo>
                  <a:lnTo>
                    <a:pt x="20437" y="1478"/>
                  </a:lnTo>
                  <a:close/>
                  <a:moveTo>
                    <a:pt x="20019" y="2175"/>
                  </a:moveTo>
                  <a:cubicBezTo>
                    <a:pt x="20786" y="2686"/>
                    <a:pt x="21529" y="3220"/>
                    <a:pt x="22342" y="3685"/>
                  </a:cubicBezTo>
                  <a:cubicBezTo>
                    <a:pt x="22528" y="4126"/>
                    <a:pt x="22713" y="4590"/>
                    <a:pt x="22899" y="5032"/>
                  </a:cubicBezTo>
                  <a:cubicBezTo>
                    <a:pt x="22481" y="4707"/>
                    <a:pt x="21993" y="4405"/>
                    <a:pt x="21575" y="4103"/>
                  </a:cubicBezTo>
                  <a:cubicBezTo>
                    <a:pt x="20948" y="3662"/>
                    <a:pt x="20321" y="3197"/>
                    <a:pt x="19671" y="2779"/>
                  </a:cubicBezTo>
                  <a:cubicBezTo>
                    <a:pt x="19787" y="2593"/>
                    <a:pt x="19903" y="2407"/>
                    <a:pt x="20019" y="2198"/>
                  </a:cubicBezTo>
                  <a:lnTo>
                    <a:pt x="20019" y="2175"/>
                  </a:lnTo>
                  <a:close/>
                  <a:moveTo>
                    <a:pt x="19508" y="3058"/>
                  </a:moveTo>
                  <a:cubicBezTo>
                    <a:pt x="20019" y="3499"/>
                    <a:pt x="20577" y="3894"/>
                    <a:pt x="21111" y="4289"/>
                  </a:cubicBezTo>
                  <a:cubicBezTo>
                    <a:pt x="21761" y="4776"/>
                    <a:pt x="22411" y="5380"/>
                    <a:pt x="23155" y="5728"/>
                  </a:cubicBezTo>
                  <a:cubicBezTo>
                    <a:pt x="23271" y="6030"/>
                    <a:pt x="23364" y="6309"/>
                    <a:pt x="23480" y="6588"/>
                  </a:cubicBezTo>
                  <a:cubicBezTo>
                    <a:pt x="22086" y="5543"/>
                    <a:pt x="20623" y="4637"/>
                    <a:pt x="19067" y="3871"/>
                  </a:cubicBezTo>
                  <a:cubicBezTo>
                    <a:pt x="19207" y="3615"/>
                    <a:pt x="19346" y="3360"/>
                    <a:pt x="19508" y="3081"/>
                  </a:cubicBezTo>
                  <a:lnTo>
                    <a:pt x="19508" y="3058"/>
                  </a:lnTo>
                  <a:close/>
                  <a:moveTo>
                    <a:pt x="18951" y="4126"/>
                  </a:moveTo>
                  <a:cubicBezTo>
                    <a:pt x="20484" y="5241"/>
                    <a:pt x="22110" y="6379"/>
                    <a:pt x="23735" y="7331"/>
                  </a:cubicBezTo>
                  <a:cubicBezTo>
                    <a:pt x="23898" y="7819"/>
                    <a:pt x="24084" y="8330"/>
                    <a:pt x="24246" y="8840"/>
                  </a:cubicBezTo>
                  <a:cubicBezTo>
                    <a:pt x="23480" y="8237"/>
                    <a:pt x="22620" y="7749"/>
                    <a:pt x="21831" y="7215"/>
                  </a:cubicBezTo>
                  <a:cubicBezTo>
                    <a:pt x="20716" y="6472"/>
                    <a:pt x="19625" y="5728"/>
                    <a:pt x="18510" y="4985"/>
                  </a:cubicBezTo>
                  <a:cubicBezTo>
                    <a:pt x="18649" y="4730"/>
                    <a:pt x="18789" y="4428"/>
                    <a:pt x="18928" y="4149"/>
                  </a:cubicBezTo>
                  <a:lnTo>
                    <a:pt x="18951" y="4126"/>
                  </a:lnTo>
                  <a:close/>
                  <a:moveTo>
                    <a:pt x="18417" y="5194"/>
                  </a:moveTo>
                  <a:cubicBezTo>
                    <a:pt x="19392" y="5961"/>
                    <a:pt x="20414" y="6704"/>
                    <a:pt x="21413" y="7424"/>
                  </a:cubicBezTo>
                  <a:cubicBezTo>
                    <a:pt x="22435" y="8144"/>
                    <a:pt x="23364" y="8957"/>
                    <a:pt x="24455" y="9468"/>
                  </a:cubicBezTo>
                  <a:cubicBezTo>
                    <a:pt x="24618" y="9978"/>
                    <a:pt x="24757" y="10489"/>
                    <a:pt x="24920" y="11000"/>
                  </a:cubicBezTo>
                  <a:cubicBezTo>
                    <a:pt x="22829" y="9119"/>
                    <a:pt x="20321" y="7540"/>
                    <a:pt x="18069" y="5914"/>
                  </a:cubicBezTo>
                  <a:cubicBezTo>
                    <a:pt x="18185" y="5705"/>
                    <a:pt x="18301" y="5473"/>
                    <a:pt x="18394" y="5241"/>
                  </a:cubicBezTo>
                  <a:lnTo>
                    <a:pt x="18417" y="5194"/>
                  </a:lnTo>
                  <a:close/>
                  <a:moveTo>
                    <a:pt x="17906" y="6286"/>
                  </a:moveTo>
                  <a:cubicBezTo>
                    <a:pt x="20228" y="8144"/>
                    <a:pt x="22574" y="10257"/>
                    <a:pt x="25105" y="11767"/>
                  </a:cubicBezTo>
                  <a:cubicBezTo>
                    <a:pt x="25175" y="11999"/>
                    <a:pt x="25245" y="12208"/>
                    <a:pt x="25291" y="12463"/>
                  </a:cubicBezTo>
                  <a:cubicBezTo>
                    <a:pt x="22806" y="10582"/>
                    <a:pt x="20182" y="8794"/>
                    <a:pt x="17558" y="7075"/>
                  </a:cubicBezTo>
                  <a:cubicBezTo>
                    <a:pt x="17651" y="6820"/>
                    <a:pt x="17767" y="6565"/>
                    <a:pt x="17883" y="6309"/>
                  </a:cubicBezTo>
                  <a:lnTo>
                    <a:pt x="17906" y="6286"/>
                  </a:lnTo>
                  <a:close/>
                  <a:moveTo>
                    <a:pt x="15769" y="11860"/>
                  </a:moveTo>
                  <a:cubicBezTo>
                    <a:pt x="16118" y="12208"/>
                    <a:pt x="16513" y="12533"/>
                    <a:pt x="16907" y="12835"/>
                  </a:cubicBezTo>
                  <a:lnTo>
                    <a:pt x="17325" y="13160"/>
                  </a:lnTo>
                  <a:cubicBezTo>
                    <a:pt x="16745" y="12881"/>
                    <a:pt x="16187" y="12580"/>
                    <a:pt x="15653" y="12231"/>
                  </a:cubicBezTo>
                  <a:cubicBezTo>
                    <a:pt x="15700" y="12138"/>
                    <a:pt x="15723" y="11999"/>
                    <a:pt x="15769" y="11883"/>
                  </a:cubicBezTo>
                  <a:lnTo>
                    <a:pt x="15769" y="11860"/>
                  </a:lnTo>
                  <a:close/>
                  <a:moveTo>
                    <a:pt x="17395" y="7447"/>
                  </a:moveTo>
                  <a:cubicBezTo>
                    <a:pt x="19927" y="9351"/>
                    <a:pt x="22528" y="11233"/>
                    <a:pt x="25175" y="12951"/>
                  </a:cubicBezTo>
                  <a:cubicBezTo>
                    <a:pt x="24571" y="13369"/>
                    <a:pt x="23898" y="13694"/>
                    <a:pt x="23178" y="13880"/>
                  </a:cubicBezTo>
                  <a:cubicBezTo>
                    <a:pt x="22110" y="13114"/>
                    <a:pt x="20972" y="12417"/>
                    <a:pt x="19880" y="11674"/>
                  </a:cubicBezTo>
                  <a:cubicBezTo>
                    <a:pt x="19323" y="11325"/>
                    <a:pt x="18789" y="10977"/>
                    <a:pt x="18254" y="10629"/>
                  </a:cubicBezTo>
                  <a:lnTo>
                    <a:pt x="17325" y="10048"/>
                  </a:lnTo>
                  <a:cubicBezTo>
                    <a:pt x="17093" y="9862"/>
                    <a:pt x="16814" y="9723"/>
                    <a:pt x="16536" y="9653"/>
                  </a:cubicBezTo>
                  <a:cubicBezTo>
                    <a:pt x="16629" y="9375"/>
                    <a:pt x="16745" y="9073"/>
                    <a:pt x="16861" y="8794"/>
                  </a:cubicBezTo>
                  <a:lnTo>
                    <a:pt x="16861" y="8771"/>
                  </a:lnTo>
                  <a:cubicBezTo>
                    <a:pt x="19230" y="10396"/>
                    <a:pt x="21622" y="12185"/>
                    <a:pt x="24176" y="13439"/>
                  </a:cubicBezTo>
                  <a:cubicBezTo>
                    <a:pt x="24194" y="13449"/>
                    <a:pt x="24213" y="13454"/>
                    <a:pt x="24231" y="13454"/>
                  </a:cubicBezTo>
                  <a:cubicBezTo>
                    <a:pt x="24335" y="13454"/>
                    <a:pt x="24438" y="13305"/>
                    <a:pt x="24339" y="13207"/>
                  </a:cubicBezTo>
                  <a:cubicBezTo>
                    <a:pt x="22110" y="11395"/>
                    <a:pt x="19485" y="9932"/>
                    <a:pt x="17000" y="8422"/>
                  </a:cubicBezTo>
                  <a:cubicBezTo>
                    <a:pt x="17116" y="8097"/>
                    <a:pt x="17256" y="7772"/>
                    <a:pt x="17395" y="7447"/>
                  </a:cubicBezTo>
                  <a:close/>
                  <a:moveTo>
                    <a:pt x="16118" y="10838"/>
                  </a:moveTo>
                  <a:cubicBezTo>
                    <a:pt x="17651" y="11999"/>
                    <a:pt x="19253" y="13090"/>
                    <a:pt x="20902" y="14089"/>
                  </a:cubicBezTo>
                  <a:cubicBezTo>
                    <a:pt x="20275" y="14043"/>
                    <a:pt x="19625" y="13950"/>
                    <a:pt x="19021" y="13764"/>
                  </a:cubicBezTo>
                  <a:cubicBezTo>
                    <a:pt x="19021" y="13764"/>
                    <a:pt x="18998" y="13741"/>
                    <a:pt x="18974" y="13718"/>
                  </a:cubicBezTo>
                  <a:cubicBezTo>
                    <a:pt x="18487" y="13276"/>
                    <a:pt x="17813" y="13021"/>
                    <a:pt x="17279" y="12626"/>
                  </a:cubicBezTo>
                  <a:cubicBezTo>
                    <a:pt x="16791" y="12278"/>
                    <a:pt x="16327" y="11883"/>
                    <a:pt x="15909" y="11465"/>
                  </a:cubicBezTo>
                  <a:cubicBezTo>
                    <a:pt x="15978" y="11279"/>
                    <a:pt x="16048" y="11070"/>
                    <a:pt x="16118" y="10861"/>
                  </a:cubicBezTo>
                  <a:lnTo>
                    <a:pt x="16118" y="10838"/>
                  </a:lnTo>
                  <a:close/>
                  <a:moveTo>
                    <a:pt x="16396" y="10025"/>
                  </a:moveTo>
                  <a:cubicBezTo>
                    <a:pt x="17000" y="10629"/>
                    <a:pt x="18161" y="11116"/>
                    <a:pt x="18719" y="11488"/>
                  </a:cubicBezTo>
                  <a:cubicBezTo>
                    <a:pt x="20043" y="12324"/>
                    <a:pt x="21343" y="13183"/>
                    <a:pt x="22667" y="13996"/>
                  </a:cubicBezTo>
                  <a:cubicBezTo>
                    <a:pt x="22342" y="14066"/>
                    <a:pt x="22017" y="14089"/>
                    <a:pt x="21715" y="14112"/>
                  </a:cubicBezTo>
                  <a:cubicBezTo>
                    <a:pt x="21692" y="14066"/>
                    <a:pt x="21668" y="14043"/>
                    <a:pt x="21645" y="14043"/>
                  </a:cubicBezTo>
                  <a:cubicBezTo>
                    <a:pt x="19834" y="12905"/>
                    <a:pt x="17999" y="11813"/>
                    <a:pt x="16187" y="10675"/>
                  </a:cubicBezTo>
                  <a:cubicBezTo>
                    <a:pt x="16234" y="10489"/>
                    <a:pt x="16327" y="10257"/>
                    <a:pt x="16396" y="10048"/>
                  </a:cubicBezTo>
                  <a:lnTo>
                    <a:pt x="16396" y="10025"/>
                  </a:lnTo>
                  <a:close/>
                  <a:moveTo>
                    <a:pt x="9638" y="53943"/>
                  </a:moveTo>
                  <a:cubicBezTo>
                    <a:pt x="9637" y="54329"/>
                    <a:pt x="9615" y="54692"/>
                    <a:pt x="9592" y="55056"/>
                  </a:cubicBezTo>
                  <a:cubicBezTo>
                    <a:pt x="9313" y="54963"/>
                    <a:pt x="9034" y="54894"/>
                    <a:pt x="8733" y="54847"/>
                  </a:cubicBezTo>
                  <a:cubicBezTo>
                    <a:pt x="9049" y="54553"/>
                    <a:pt x="9344" y="54259"/>
                    <a:pt x="9638" y="53943"/>
                  </a:cubicBezTo>
                  <a:close/>
                  <a:moveTo>
                    <a:pt x="8315" y="55265"/>
                  </a:moveTo>
                  <a:cubicBezTo>
                    <a:pt x="8733" y="55312"/>
                    <a:pt x="9151" y="55428"/>
                    <a:pt x="9592" y="55497"/>
                  </a:cubicBezTo>
                  <a:cubicBezTo>
                    <a:pt x="9592" y="55776"/>
                    <a:pt x="9569" y="56078"/>
                    <a:pt x="9545" y="56357"/>
                  </a:cubicBezTo>
                  <a:cubicBezTo>
                    <a:pt x="9244" y="56264"/>
                    <a:pt x="8942" y="56171"/>
                    <a:pt x="8640" y="56125"/>
                  </a:cubicBezTo>
                  <a:lnTo>
                    <a:pt x="7641" y="55869"/>
                  </a:lnTo>
                  <a:cubicBezTo>
                    <a:pt x="7873" y="55683"/>
                    <a:pt x="8106" y="55474"/>
                    <a:pt x="8315" y="55265"/>
                  </a:cubicBezTo>
                  <a:close/>
                  <a:moveTo>
                    <a:pt x="7246" y="56241"/>
                  </a:moveTo>
                  <a:lnTo>
                    <a:pt x="8500" y="56566"/>
                  </a:lnTo>
                  <a:cubicBezTo>
                    <a:pt x="8849" y="56682"/>
                    <a:pt x="9197" y="56775"/>
                    <a:pt x="9545" y="56821"/>
                  </a:cubicBezTo>
                  <a:lnTo>
                    <a:pt x="9499" y="58006"/>
                  </a:lnTo>
                  <a:cubicBezTo>
                    <a:pt x="8454" y="57611"/>
                    <a:pt x="7200" y="57448"/>
                    <a:pt x="6085" y="57216"/>
                  </a:cubicBezTo>
                  <a:cubicBezTo>
                    <a:pt x="6480" y="56891"/>
                    <a:pt x="6875" y="56566"/>
                    <a:pt x="7246" y="56241"/>
                  </a:cubicBezTo>
                  <a:close/>
                  <a:moveTo>
                    <a:pt x="5760" y="57471"/>
                  </a:moveTo>
                  <a:cubicBezTo>
                    <a:pt x="6968" y="57797"/>
                    <a:pt x="8268" y="58308"/>
                    <a:pt x="9499" y="58424"/>
                  </a:cubicBezTo>
                  <a:cubicBezTo>
                    <a:pt x="9499" y="58702"/>
                    <a:pt x="9476" y="59004"/>
                    <a:pt x="9476" y="59306"/>
                  </a:cubicBezTo>
                  <a:cubicBezTo>
                    <a:pt x="7920" y="58888"/>
                    <a:pt x="6317" y="58633"/>
                    <a:pt x="4738" y="58261"/>
                  </a:cubicBezTo>
                  <a:lnTo>
                    <a:pt x="4901" y="58168"/>
                  </a:lnTo>
                  <a:cubicBezTo>
                    <a:pt x="5179" y="57936"/>
                    <a:pt x="5481" y="57704"/>
                    <a:pt x="5760" y="57471"/>
                  </a:cubicBezTo>
                  <a:close/>
                  <a:moveTo>
                    <a:pt x="26615" y="54894"/>
                  </a:moveTo>
                  <a:cubicBezTo>
                    <a:pt x="28566" y="56287"/>
                    <a:pt x="30540" y="57634"/>
                    <a:pt x="32514" y="58981"/>
                  </a:cubicBezTo>
                  <a:lnTo>
                    <a:pt x="32537" y="58958"/>
                  </a:lnTo>
                  <a:cubicBezTo>
                    <a:pt x="33211" y="59422"/>
                    <a:pt x="33791" y="59701"/>
                    <a:pt x="34163" y="60444"/>
                  </a:cubicBezTo>
                  <a:cubicBezTo>
                    <a:pt x="31794" y="58702"/>
                    <a:pt x="29100" y="57239"/>
                    <a:pt x="26522" y="55869"/>
                  </a:cubicBezTo>
                  <a:cubicBezTo>
                    <a:pt x="26545" y="55544"/>
                    <a:pt x="26592" y="55219"/>
                    <a:pt x="26615" y="54894"/>
                  </a:cubicBezTo>
                  <a:close/>
                  <a:moveTo>
                    <a:pt x="26499" y="56241"/>
                  </a:moveTo>
                  <a:cubicBezTo>
                    <a:pt x="29100" y="57936"/>
                    <a:pt x="31701" y="59771"/>
                    <a:pt x="34418" y="61257"/>
                  </a:cubicBezTo>
                  <a:cubicBezTo>
                    <a:pt x="34418" y="61373"/>
                    <a:pt x="34418" y="61466"/>
                    <a:pt x="34418" y="61559"/>
                  </a:cubicBezTo>
                  <a:cubicBezTo>
                    <a:pt x="32003" y="59794"/>
                    <a:pt x="29030" y="58470"/>
                    <a:pt x="26406" y="56961"/>
                  </a:cubicBezTo>
                  <a:lnTo>
                    <a:pt x="26429" y="56937"/>
                  </a:lnTo>
                  <a:cubicBezTo>
                    <a:pt x="26452" y="56705"/>
                    <a:pt x="26476" y="56473"/>
                    <a:pt x="26499" y="56241"/>
                  </a:cubicBezTo>
                  <a:close/>
                  <a:moveTo>
                    <a:pt x="4390" y="58540"/>
                  </a:moveTo>
                  <a:cubicBezTo>
                    <a:pt x="6039" y="59028"/>
                    <a:pt x="7757" y="59562"/>
                    <a:pt x="9499" y="59794"/>
                  </a:cubicBezTo>
                  <a:cubicBezTo>
                    <a:pt x="9499" y="60514"/>
                    <a:pt x="9476" y="61257"/>
                    <a:pt x="9453" y="62000"/>
                  </a:cubicBezTo>
                  <a:cubicBezTo>
                    <a:pt x="7037" y="61164"/>
                    <a:pt x="4343" y="60862"/>
                    <a:pt x="1789" y="60491"/>
                  </a:cubicBezTo>
                  <a:cubicBezTo>
                    <a:pt x="2114" y="60142"/>
                    <a:pt x="2485" y="59840"/>
                    <a:pt x="2880" y="59562"/>
                  </a:cubicBezTo>
                  <a:cubicBezTo>
                    <a:pt x="4924" y="59956"/>
                    <a:pt x="6944" y="60467"/>
                    <a:pt x="8988" y="60885"/>
                  </a:cubicBezTo>
                  <a:cubicBezTo>
                    <a:pt x="9010" y="60890"/>
                    <a:pt x="9031" y="60893"/>
                    <a:pt x="9051" y="60893"/>
                  </a:cubicBezTo>
                  <a:cubicBezTo>
                    <a:pt x="9305" y="60893"/>
                    <a:pt x="9384" y="60507"/>
                    <a:pt x="9104" y="60421"/>
                  </a:cubicBezTo>
                  <a:cubicBezTo>
                    <a:pt x="7200" y="59910"/>
                    <a:pt x="5249" y="59515"/>
                    <a:pt x="3275" y="59283"/>
                  </a:cubicBezTo>
                  <a:cubicBezTo>
                    <a:pt x="3647" y="59028"/>
                    <a:pt x="4018" y="58795"/>
                    <a:pt x="4390" y="58540"/>
                  </a:cubicBezTo>
                  <a:close/>
                  <a:moveTo>
                    <a:pt x="26383" y="57355"/>
                  </a:moveTo>
                  <a:cubicBezTo>
                    <a:pt x="28984" y="58935"/>
                    <a:pt x="31585" y="60885"/>
                    <a:pt x="34349" y="62070"/>
                  </a:cubicBezTo>
                  <a:lnTo>
                    <a:pt x="34395" y="62070"/>
                  </a:lnTo>
                  <a:cubicBezTo>
                    <a:pt x="34372" y="62232"/>
                    <a:pt x="34372" y="62325"/>
                    <a:pt x="34372" y="62441"/>
                  </a:cubicBezTo>
                  <a:lnTo>
                    <a:pt x="34372" y="62418"/>
                  </a:lnTo>
                  <a:cubicBezTo>
                    <a:pt x="34372" y="62650"/>
                    <a:pt x="34349" y="62883"/>
                    <a:pt x="34325" y="63092"/>
                  </a:cubicBezTo>
                  <a:cubicBezTo>
                    <a:pt x="31724" y="61396"/>
                    <a:pt x="29007" y="59794"/>
                    <a:pt x="26290" y="58261"/>
                  </a:cubicBezTo>
                  <a:cubicBezTo>
                    <a:pt x="26336" y="57982"/>
                    <a:pt x="26360" y="57657"/>
                    <a:pt x="26383" y="57355"/>
                  </a:cubicBezTo>
                  <a:close/>
                  <a:moveTo>
                    <a:pt x="1487" y="60885"/>
                  </a:moveTo>
                  <a:cubicBezTo>
                    <a:pt x="4134" y="61327"/>
                    <a:pt x="6782" y="62047"/>
                    <a:pt x="9453" y="62325"/>
                  </a:cubicBezTo>
                  <a:lnTo>
                    <a:pt x="9453" y="63533"/>
                  </a:lnTo>
                  <a:cubicBezTo>
                    <a:pt x="6666" y="62906"/>
                    <a:pt x="3902" y="62256"/>
                    <a:pt x="1115" y="61652"/>
                  </a:cubicBezTo>
                  <a:cubicBezTo>
                    <a:pt x="1185" y="61396"/>
                    <a:pt x="1301" y="61118"/>
                    <a:pt x="1463" y="60885"/>
                  </a:cubicBezTo>
                  <a:close/>
                  <a:moveTo>
                    <a:pt x="26267" y="58656"/>
                  </a:moveTo>
                  <a:cubicBezTo>
                    <a:pt x="28868" y="60467"/>
                    <a:pt x="31562" y="62232"/>
                    <a:pt x="34279" y="63858"/>
                  </a:cubicBezTo>
                  <a:cubicBezTo>
                    <a:pt x="34257" y="64100"/>
                    <a:pt x="34256" y="64300"/>
                    <a:pt x="34236" y="64518"/>
                  </a:cubicBezTo>
                  <a:lnTo>
                    <a:pt x="34236" y="64518"/>
                  </a:lnTo>
                  <a:cubicBezTo>
                    <a:pt x="31686" y="62759"/>
                    <a:pt x="28861" y="61230"/>
                    <a:pt x="26151" y="59747"/>
                  </a:cubicBezTo>
                  <a:cubicBezTo>
                    <a:pt x="26197" y="59376"/>
                    <a:pt x="26220" y="59028"/>
                    <a:pt x="26267" y="58656"/>
                  </a:cubicBezTo>
                  <a:close/>
                  <a:moveTo>
                    <a:pt x="999" y="62047"/>
                  </a:moveTo>
                  <a:cubicBezTo>
                    <a:pt x="2300" y="62372"/>
                    <a:pt x="3600" y="62697"/>
                    <a:pt x="4924" y="63022"/>
                  </a:cubicBezTo>
                  <a:lnTo>
                    <a:pt x="6851" y="63510"/>
                  </a:lnTo>
                  <a:lnTo>
                    <a:pt x="8152" y="63812"/>
                  </a:lnTo>
                  <a:cubicBezTo>
                    <a:pt x="8322" y="63929"/>
                    <a:pt x="8521" y="63988"/>
                    <a:pt x="8721" y="63988"/>
                  </a:cubicBezTo>
                  <a:cubicBezTo>
                    <a:pt x="8876" y="63988"/>
                    <a:pt x="9032" y="63952"/>
                    <a:pt x="9174" y="63881"/>
                  </a:cubicBezTo>
                  <a:lnTo>
                    <a:pt x="9174" y="63905"/>
                  </a:lnTo>
                  <a:lnTo>
                    <a:pt x="9220" y="64021"/>
                  </a:lnTo>
                  <a:cubicBezTo>
                    <a:pt x="9244" y="64114"/>
                    <a:pt x="9336" y="64183"/>
                    <a:pt x="9429" y="64206"/>
                  </a:cubicBezTo>
                  <a:lnTo>
                    <a:pt x="9429" y="64996"/>
                  </a:lnTo>
                  <a:cubicBezTo>
                    <a:pt x="6712" y="64067"/>
                    <a:pt x="3716" y="63556"/>
                    <a:pt x="883" y="62976"/>
                  </a:cubicBezTo>
                  <a:cubicBezTo>
                    <a:pt x="906" y="62650"/>
                    <a:pt x="929" y="62349"/>
                    <a:pt x="976" y="62047"/>
                  </a:cubicBezTo>
                  <a:close/>
                  <a:moveTo>
                    <a:pt x="26104" y="60212"/>
                  </a:moveTo>
                  <a:cubicBezTo>
                    <a:pt x="28705" y="61930"/>
                    <a:pt x="31376" y="63696"/>
                    <a:pt x="34163" y="65112"/>
                  </a:cubicBezTo>
                  <a:lnTo>
                    <a:pt x="34209" y="65112"/>
                  </a:lnTo>
                  <a:cubicBezTo>
                    <a:pt x="34186" y="65344"/>
                    <a:pt x="34186" y="65553"/>
                    <a:pt x="34163" y="65762"/>
                  </a:cubicBezTo>
                  <a:lnTo>
                    <a:pt x="34163" y="65739"/>
                  </a:lnTo>
                  <a:cubicBezTo>
                    <a:pt x="31562" y="64090"/>
                    <a:pt x="28705" y="62720"/>
                    <a:pt x="26011" y="61211"/>
                  </a:cubicBezTo>
                  <a:cubicBezTo>
                    <a:pt x="26034" y="60885"/>
                    <a:pt x="26058" y="60537"/>
                    <a:pt x="26104" y="60212"/>
                  </a:cubicBezTo>
                  <a:close/>
                  <a:moveTo>
                    <a:pt x="883" y="63440"/>
                  </a:moveTo>
                  <a:cubicBezTo>
                    <a:pt x="3623" y="64230"/>
                    <a:pt x="6550" y="65112"/>
                    <a:pt x="9360" y="65437"/>
                  </a:cubicBezTo>
                  <a:lnTo>
                    <a:pt x="9429" y="65437"/>
                  </a:lnTo>
                  <a:lnTo>
                    <a:pt x="9429" y="66366"/>
                  </a:lnTo>
                  <a:cubicBezTo>
                    <a:pt x="9406" y="66320"/>
                    <a:pt x="9360" y="66273"/>
                    <a:pt x="9313" y="66273"/>
                  </a:cubicBezTo>
                  <a:cubicBezTo>
                    <a:pt x="6573" y="65414"/>
                    <a:pt x="3693" y="64880"/>
                    <a:pt x="883" y="64230"/>
                  </a:cubicBezTo>
                  <a:cubicBezTo>
                    <a:pt x="883" y="63974"/>
                    <a:pt x="883" y="63696"/>
                    <a:pt x="883" y="63440"/>
                  </a:cubicBezTo>
                  <a:close/>
                  <a:moveTo>
                    <a:pt x="25965" y="61629"/>
                  </a:moveTo>
                  <a:cubicBezTo>
                    <a:pt x="28589" y="63231"/>
                    <a:pt x="31260" y="64973"/>
                    <a:pt x="34070" y="66227"/>
                  </a:cubicBezTo>
                  <a:cubicBezTo>
                    <a:pt x="34093" y="66250"/>
                    <a:pt x="34116" y="66250"/>
                    <a:pt x="34163" y="66250"/>
                  </a:cubicBezTo>
                  <a:cubicBezTo>
                    <a:pt x="34116" y="66343"/>
                    <a:pt x="34116" y="66413"/>
                    <a:pt x="34116" y="66506"/>
                  </a:cubicBezTo>
                  <a:lnTo>
                    <a:pt x="34140" y="66459"/>
                  </a:lnTo>
                  <a:lnTo>
                    <a:pt x="34093" y="67202"/>
                  </a:lnTo>
                  <a:cubicBezTo>
                    <a:pt x="31631" y="65344"/>
                    <a:pt x="28659" y="63928"/>
                    <a:pt x="25872" y="62581"/>
                  </a:cubicBezTo>
                  <a:cubicBezTo>
                    <a:pt x="25895" y="62256"/>
                    <a:pt x="25941" y="61930"/>
                    <a:pt x="25965" y="61629"/>
                  </a:cubicBezTo>
                  <a:close/>
                  <a:moveTo>
                    <a:pt x="25825" y="62952"/>
                  </a:moveTo>
                  <a:cubicBezTo>
                    <a:pt x="28543" y="64415"/>
                    <a:pt x="31120" y="66157"/>
                    <a:pt x="33861" y="67551"/>
                  </a:cubicBezTo>
                  <a:cubicBezTo>
                    <a:pt x="33896" y="67574"/>
                    <a:pt x="33931" y="67586"/>
                    <a:pt x="33965" y="67586"/>
                  </a:cubicBezTo>
                  <a:cubicBezTo>
                    <a:pt x="34000" y="67586"/>
                    <a:pt x="34035" y="67574"/>
                    <a:pt x="34070" y="67551"/>
                  </a:cubicBezTo>
                  <a:lnTo>
                    <a:pt x="34070" y="67551"/>
                  </a:lnTo>
                  <a:cubicBezTo>
                    <a:pt x="34023" y="68062"/>
                    <a:pt x="34000" y="68549"/>
                    <a:pt x="33977" y="69014"/>
                  </a:cubicBezTo>
                  <a:lnTo>
                    <a:pt x="33977" y="68991"/>
                  </a:lnTo>
                  <a:cubicBezTo>
                    <a:pt x="33954" y="68944"/>
                    <a:pt x="33931" y="68898"/>
                    <a:pt x="33884" y="68874"/>
                  </a:cubicBezTo>
                  <a:cubicBezTo>
                    <a:pt x="31283" y="67086"/>
                    <a:pt x="28473" y="65553"/>
                    <a:pt x="25709" y="64067"/>
                  </a:cubicBezTo>
                  <a:cubicBezTo>
                    <a:pt x="25732" y="63696"/>
                    <a:pt x="25779" y="63324"/>
                    <a:pt x="25825" y="62952"/>
                  </a:cubicBezTo>
                  <a:close/>
                  <a:moveTo>
                    <a:pt x="929" y="64624"/>
                  </a:moveTo>
                  <a:cubicBezTo>
                    <a:pt x="3670" y="65321"/>
                    <a:pt x="6410" y="66157"/>
                    <a:pt x="9197" y="66668"/>
                  </a:cubicBezTo>
                  <a:cubicBezTo>
                    <a:pt x="9212" y="66671"/>
                    <a:pt x="9227" y="66673"/>
                    <a:pt x="9242" y="66673"/>
                  </a:cubicBezTo>
                  <a:cubicBezTo>
                    <a:pt x="9337" y="66673"/>
                    <a:pt x="9412" y="66610"/>
                    <a:pt x="9453" y="66529"/>
                  </a:cubicBezTo>
                  <a:cubicBezTo>
                    <a:pt x="9453" y="67388"/>
                    <a:pt x="9453" y="68271"/>
                    <a:pt x="9476" y="69153"/>
                  </a:cubicBezTo>
                  <a:cubicBezTo>
                    <a:pt x="6666" y="68364"/>
                    <a:pt x="3809" y="67667"/>
                    <a:pt x="999" y="66924"/>
                  </a:cubicBezTo>
                  <a:cubicBezTo>
                    <a:pt x="976" y="66645"/>
                    <a:pt x="953" y="66366"/>
                    <a:pt x="953" y="66088"/>
                  </a:cubicBezTo>
                  <a:lnTo>
                    <a:pt x="953" y="66064"/>
                  </a:lnTo>
                  <a:cubicBezTo>
                    <a:pt x="3693" y="66599"/>
                    <a:pt x="6410" y="67295"/>
                    <a:pt x="9058" y="68131"/>
                  </a:cubicBezTo>
                  <a:cubicBezTo>
                    <a:pt x="9092" y="68143"/>
                    <a:pt x="9123" y="68148"/>
                    <a:pt x="9153" y="68148"/>
                  </a:cubicBezTo>
                  <a:cubicBezTo>
                    <a:pt x="9429" y="68148"/>
                    <a:pt x="9514" y="67702"/>
                    <a:pt x="9220" y="67597"/>
                  </a:cubicBezTo>
                  <a:cubicBezTo>
                    <a:pt x="6550" y="66645"/>
                    <a:pt x="3763" y="66018"/>
                    <a:pt x="953" y="65693"/>
                  </a:cubicBezTo>
                  <a:cubicBezTo>
                    <a:pt x="953" y="65437"/>
                    <a:pt x="929" y="65182"/>
                    <a:pt x="929" y="64926"/>
                  </a:cubicBezTo>
                  <a:lnTo>
                    <a:pt x="929" y="64624"/>
                  </a:lnTo>
                  <a:close/>
                  <a:moveTo>
                    <a:pt x="25663" y="64415"/>
                  </a:moveTo>
                  <a:cubicBezTo>
                    <a:pt x="28334" y="65995"/>
                    <a:pt x="30935" y="67736"/>
                    <a:pt x="33605" y="69339"/>
                  </a:cubicBezTo>
                  <a:cubicBezTo>
                    <a:pt x="33648" y="69373"/>
                    <a:pt x="33697" y="69388"/>
                    <a:pt x="33745" y="69388"/>
                  </a:cubicBezTo>
                  <a:cubicBezTo>
                    <a:pt x="33828" y="69388"/>
                    <a:pt x="33910" y="69343"/>
                    <a:pt x="33954" y="69269"/>
                  </a:cubicBezTo>
                  <a:lnTo>
                    <a:pt x="33954" y="69269"/>
                  </a:lnTo>
                  <a:lnTo>
                    <a:pt x="33931" y="69827"/>
                  </a:lnTo>
                  <a:cubicBezTo>
                    <a:pt x="31213" y="68247"/>
                    <a:pt x="28403" y="66808"/>
                    <a:pt x="25523" y="65553"/>
                  </a:cubicBezTo>
                  <a:cubicBezTo>
                    <a:pt x="25570" y="65182"/>
                    <a:pt x="25616" y="64787"/>
                    <a:pt x="25663" y="64415"/>
                  </a:cubicBezTo>
                  <a:close/>
                  <a:moveTo>
                    <a:pt x="999" y="67388"/>
                  </a:moveTo>
                  <a:lnTo>
                    <a:pt x="999" y="67388"/>
                  </a:lnTo>
                  <a:cubicBezTo>
                    <a:pt x="3763" y="68317"/>
                    <a:pt x="6573" y="69083"/>
                    <a:pt x="9429" y="69664"/>
                  </a:cubicBezTo>
                  <a:lnTo>
                    <a:pt x="9499" y="69664"/>
                  </a:lnTo>
                  <a:cubicBezTo>
                    <a:pt x="9499" y="70012"/>
                    <a:pt x="9499" y="70338"/>
                    <a:pt x="9522" y="70686"/>
                  </a:cubicBezTo>
                  <a:cubicBezTo>
                    <a:pt x="8709" y="70105"/>
                    <a:pt x="6898" y="69943"/>
                    <a:pt x="6108" y="69734"/>
                  </a:cubicBezTo>
                  <a:cubicBezTo>
                    <a:pt x="4436" y="69293"/>
                    <a:pt x="2741" y="68851"/>
                    <a:pt x="1045" y="68456"/>
                  </a:cubicBezTo>
                  <a:cubicBezTo>
                    <a:pt x="1022" y="68108"/>
                    <a:pt x="999" y="67760"/>
                    <a:pt x="999" y="67388"/>
                  </a:cubicBezTo>
                  <a:close/>
                  <a:moveTo>
                    <a:pt x="25500" y="65902"/>
                  </a:moveTo>
                  <a:cubicBezTo>
                    <a:pt x="28334" y="67365"/>
                    <a:pt x="31120" y="68898"/>
                    <a:pt x="33907" y="70454"/>
                  </a:cubicBezTo>
                  <a:cubicBezTo>
                    <a:pt x="33864" y="70782"/>
                    <a:pt x="33840" y="71110"/>
                    <a:pt x="33818" y="71419"/>
                  </a:cubicBezTo>
                  <a:lnTo>
                    <a:pt x="33818" y="71419"/>
                  </a:lnTo>
                  <a:cubicBezTo>
                    <a:pt x="30922" y="69937"/>
                    <a:pt x="28095" y="68545"/>
                    <a:pt x="25407" y="66691"/>
                  </a:cubicBezTo>
                  <a:cubicBezTo>
                    <a:pt x="25454" y="66436"/>
                    <a:pt x="25477" y="66180"/>
                    <a:pt x="25500" y="65902"/>
                  </a:cubicBezTo>
                  <a:close/>
                  <a:moveTo>
                    <a:pt x="1045" y="68898"/>
                  </a:moveTo>
                  <a:cubicBezTo>
                    <a:pt x="2392" y="69223"/>
                    <a:pt x="3716" y="69571"/>
                    <a:pt x="5040" y="69920"/>
                  </a:cubicBezTo>
                  <a:cubicBezTo>
                    <a:pt x="5667" y="70105"/>
                    <a:pt x="6294" y="70268"/>
                    <a:pt x="6921" y="70454"/>
                  </a:cubicBezTo>
                  <a:lnTo>
                    <a:pt x="8175" y="70802"/>
                  </a:lnTo>
                  <a:cubicBezTo>
                    <a:pt x="8438" y="70934"/>
                    <a:pt x="8725" y="70995"/>
                    <a:pt x="9018" y="70995"/>
                  </a:cubicBezTo>
                  <a:cubicBezTo>
                    <a:pt x="9139" y="70995"/>
                    <a:pt x="9261" y="70985"/>
                    <a:pt x="9383" y="70965"/>
                  </a:cubicBezTo>
                  <a:lnTo>
                    <a:pt x="9383" y="70965"/>
                  </a:lnTo>
                  <a:cubicBezTo>
                    <a:pt x="9360" y="71011"/>
                    <a:pt x="9360" y="71034"/>
                    <a:pt x="9360" y="71081"/>
                  </a:cubicBezTo>
                  <a:lnTo>
                    <a:pt x="9360" y="71127"/>
                  </a:lnTo>
                  <a:cubicBezTo>
                    <a:pt x="9383" y="71197"/>
                    <a:pt x="9453" y="71243"/>
                    <a:pt x="9522" y="71267"/>
                  </a:cubicBezTo>
                  <a:cubicBezTo>
                    <a:pt x="9522" y="71615"/>
                    <a:pt x="9545" y="71986"/>
                    <a:pt x="9545" y="72358"/>
                  </a:cubicBezTo>
                  <a:cubicBezTo>
                    <a:pt x="6898" y="71197"/>
                    <a:pt x="3902" y="70500"/>
                    <a:pt x="1069" y="69873"/>
                  </a:cubicBezTo>
                  <a:cubicBezTo>
                    <a:pt x="1069" y="69571"/>
                    <a:pt x="1069" y="69223"/>
                    <a:pt x="1045" y="68898"/>
                  </a:cubicBezTo>
                  <a:close/>
                  <a:moveTo>
                    <a:pt x="25338" y="67179"/>
                  </a:moveTo>
                  <a:cubicBezTo>
                    <a:pt x="27939" y="69060"/>
                    <a:pt x="30772" y="70895"/>
                    <a:pt x="33768" y="72033"/>
                  </a:cubicBezTo>
                  <a:cubicBezTo>
                    <a:pt x="33768" y="72312"/>
                    <a:pt x="33745" y="72567"/>
                    <a:pt x="33745" y="72823"/>
                  </a:cubicBezTo>
                  <a:lnTo>
                    <a:pt x="33745" y="72799"/>
                  </a:lnTo>
                  <a:cubicBezTo>
                    <a:pt x="31028" y="71150"/>
                    <a:pt x="28055" y="69687"/>
                    <a:pt x="25222" y="68178"/>
                  </a:cubicBezTo>
                  <a:cubicBezTo>
                    <a:pt x="25245" y="67853"/>
                    <a:pt x="25291" y="67504"/>
                    <a:pt x="25338" y="67179"/>
                  </a:cubicBezTo>
                  <a:close/>
                  <a:moveTo>
                    <a:pt x="1115" y="70268"/>
                  </a:moveTo>
                  <a:lnTo>
                    <a:pt x="1115" y="70268"/>
                  </a:lnTo>
                  <a:cubicBezTo>
                    <a:pt x="3925" y="71081"/>
                    <a:pt x="6735" y="72103"/>
                    <a:pt x="9569" y="72706"/>
                  </a:cubicBezTo>
                  <a:cubicBezTo>
                    <a:pt x="9592" y="73171"/>
                    <a:pt x="9615" y="73612"/>
                    <a:pt x="9615" y="74077"/>
                  </a:cubicBezTo>
                  <a:cubicBezTo>
                    <a:pt x="7014" y="72846"/>
                    <a:pt x="3972" y="72079"/>
                    <a:pt x="1138" y="71429"/>
                  </a:cubicBezTo>
                  <a:lnTo>
                    <a:pt x="1115" y="70268"/>
                  </a:lnTo>
                  <a:close/>
                  <a:moveTo>
                    <a:pt x="25198" y="68526"/>
                  </a:moveTo>
                  <a:cubicBezTo>
                    <a:pt x="27916" y="70221"/>
                    <a:pt x="30726" y="71963"/>
                    <a:pt x="33652" y="73217"/>
                  </a:cubicBezTo>
                  <a:cubicBezTo>
                    <a:pt x="33675" y="73241"/>
                    <a:pt x="33698" y="73241"/>
                    <a:pt x="33722" y="73241"/>
                  </a:cubicBezTo>
                  <a:lnTo>
                    <a:pt x="33652" y="74262"/>
                  </a:lnTo>
                  <a:cubicBezTo>
                    <a:pt x="31004" y="72521"/>
                    <a:pt x="27892" y="71150"/>
                    <a:pt x="25036" y="69780"/>
                  </a:cubicBezTo>
                  <a:cubicBezTo>
                    <a:pt x="25082" y="69362"/>
                    <a:pt x="25129" y="68944"/>
                    <a:pt x="25198" y="68526"/>
                  </a:cubicBezTo>
                  <a:close/>
                  <a:moveTo>
                    <a:pt x="1162" y="71801"/>
                  </a:moveTo>
                  <a:cubicBezTo>
                    <a:pt x="3948" y="72683"/>
                    <a:pt x="6735" y="73752"/>
                    <a:pt x="9545" y="74448"/>
                  </a:cubicBezTo>
                  <a:lnTo>
                    <a:pt x="9638" y="74448"/>
                  </a:lnTo>
                  <a:cubicBezTo>
                    <a:pt x="9638" y="74588"/>
                    <a:pt x="9638" y="74727"/>
                    <a:pt x="9662" y="74889"/>
                  </a:cubicBezTo>
                  <a:cubicBezTo>
                    <a:pt x="9630" y="74749"/>
                    <a:pt x="9494" y="74661"/>
                    <a:pt x="9358" y="74661"/>
                  </a:cubicBezTo>
                  <a:cubicBezTo>
                    <a:pt x="9292" y="74661"/>
                    <a:pt x="9227" y="74681"/>
                    <a:pt x="9174" y="74727"/>
                  </a:cubicBezTo>
                  <a:lnTo>
                    <a:pt x="9034" y="74843"/>
                  </a:lnTo>
                  <a:cubicBezTo>
                    <a:pt x="6433" y="74077"/>
                    <a:pt x="3809" y="73496"/>
                    <a:pt x="1208" y="72753"/>
                  </a:cubicBezTo>
                  <a:cubicBezTo>
                    <a:pt x="1185" y="72428"/>
                    <a:pt x="1185" y="72103"/>
                    <a:pt x="1162" y="71801"/>
                  </a:cubicBezTo>
                  <a:close/>
                  <a:moveTo>
                    <a:pt x="24989" y="70105"/>
                  </a:moveTo>
                  <a:cubicBezTo>
                    <a:pt x="27753" y="71731"/>
                    <a:pt x="30656" y="73496"/>
                    <a:pt x="33629" y="74727"/>
                  </a:cubicBezTo>
                  <a:cubicBezTo>
                    <a:pt x="33605" y="75006"/>
                    <a:pt x="33582" y="75238"/>
                    <a:pt x="33582" y="75493"/>
                  </a:cubicBezTo>
                  <a:lnTo>
                    <a:pt x="33582" y="75470"/>
                  </a:lnTo>
                  <a:cubicBezTo>
                    <a:pt x="30726" y="73914"/>
                    <a:pt x="27823" y="72428"/>
                    <a:pt x="24873" y="71058"/>
                  </a:cubicBezTo>
                  <a:cubicBezTo>
                    <a:pt x="24920" y="70732"/>
                    <a:pt x="24943" y="70430"/>
                    <a:pt x="24989" y="70105"/>
                  </a:cubicBezTo>
                  <a:close/>
                  <a:moveTo>
                    <a:pt x="1231" y="73078"/>
                  </a:moveTo>
                  <a:cubicBezTo>
                    <a:pt x="3623" y="73937"/>
                    <a:pt x="6085" y="74634"/>
                    <a:pt x="8570" y="75191"/>
                  </a:cubicBezTo>
                  <a:cubicBezTo>
                    <a:pt x="8222" y="75470"/>
                    <a:pt x="7897" y="75726"/>
                    <a:pt x="7571" y="75981"/>
                  </a:cubicBezTo>
                  <a:cubicBezTo>
                    <a:pt x="5528" y="75215"/>
                    <a:pt x="3391" y="74588"/>
                    <a:pt x="1278" y="74053"/>
                  </a:cubicBezTo>
                  <a:cubicBezTo>
                    <a:pt x="1254" y="73728"/>
                    <a:pt x="1231" y="73403"/>
                    <a:pt x="1231" y="73078"/>
                  </a:cubicBezTo>
                  <a:close/>
                  <a:moveTo>
                    <a:pt x="1301" y="74402"/>
                  </a:moveTo>
                  <a:lnTo>
                    <a:pt x="1301" y="74402"/>
                  </a:lnTo>
                  <a:cubicBezTo>
                    <a:pt x="3298" y="75006"/>
                    <a:pt x="5272" y="75656"/>
                    <a:pt x="7269" y="76236"/>
                  </a:cubicBezTo>
                  <a:lnTo>
                    <a:pt x="6573" y="76794"/>
                  </a:lnTo>
                  <a:cubicBezTo>
                    <a:pt x="4854" y="76236"/>
                    <a:pt x="3089" y="75772"/>
                    <a:pt x="1347" y="75284"/>
                  </a:cubicBezTo>
                  <a:cubicBezTo>
                    <a:pt x="1324" y="74982"/>
                    <a:pt x="1324" y="74704"/>
                    <a:pt x="1301" y="74402"/>
                  </a:cubicBezTo>
                  <a:close/>
                  <a:moveTo>
                    <a:pt x="24827" y="71429"/>
                  </a:moveTo>
                  <a:cubicBezTo>
                    <a:pt x="26174" y="72149"/>
                    <a:pt x="27521" y="72846"/>
                    <a:pt x="28868" y="73566"/>
                  </a:cubicBezTo>
                  <a:cubicBezTo>
                    <a:pt x="30215" y="74262"/>
                    <a:pt x="31817" y="75470"/>
                    <a:pt x="33280" y="75563"/>
                  </a:cubicBezTo>
                  <a:cubicBezTo>
                    <a:pt x="33118" y="75563"/>
                    <a:pt x="33048" y="75772"/>
                    <a:pt x="33164" y="75888"/>
                  </a:cubicBezTo>
                  <a:lnTo>
                    <a:pt x="33234" y="75981"/>
                  </a:lnTo>
                  <a:cubicBezTo>
                    <a:pt x="33288" y="76021"/>
                    <a:pt x="33350" y="76046"/>
                    <a:pt x="33410" y="76046"/>
                  </a:cubicBezTo>
                  <a:cubicBezTo>
                    <a:pt x="33454" y="76046"/>
                    <a:pt x="33497" y="76033"/>
                    <a:pt x="33536" y="76004"/>
                  </a:cubicBezTo>
                  <a:lnTo>
                    <a:pt x="33559" y="76004"/>
                  </a:lnTo>
                  <a:cubicBezTo>
                    <a:pt x="33514" y="76409"/>
                    <a:pt x="33491" y="76792"/>
                    <a:pt x="33468" y="77196"/>
                  </a:cubicBezTo>
                  <a:lnTo>
                    <a:pt x="33468" y="77196"/>
                  </a:lnTo>
                  <a:cubicBezTo>
                    <a:pt x="30871" y="75230"/>
                    <a:pt x="27675" y="73748"/>
                    <a:pt x="24711" y="72428"/>
                  </a:cubicBezTo>
                  <a:cubicBezTo>
                    <a:pt x="24757" y="72103"/>
                    <a:pt x="24804" y="71777"/>
                    <a:pt x="24827" y="71429"/>
                  </a:cubicBezTo>
                  <a:close/>
                  <a:moveTo>
                    <a:pt x="15491" y="12765"/>
                  </a:moveTo>
                  <a:cubicBezTo>
                    <a:pt x="16995" y="14037"/>
                    <a:pt x="19289" y="14858"/>
                    <a:pt x="21470" y="14858"/>
                  </a:cubicBezTo>
                  <a:cubicBezTo>
                    <a:pt x="22994" y="14858"/>
                    <a:pt x="24462" y="14458"/>
                    <a:pt x="25570" y="13532"/>
                  </a:cubicBezTo>
                  <a:cubicBezTo>
                    <a:pt x="25895" y="14948"/>
                    <a:pt x="26174" y="16388"/>
                    <a:pt x="26383" y="17875"/>
                  </a:cubicBezTo>
                  <a:cubicBezTo>
                    <a:pt x="27312" y="24308"/>
                    <a:pt x="27312" y="30810"/>
                    <a:pt x="27033" y="37267"/>
                  </a:cubicBezTo>
                  <a:cubicBezTo>
                    <a:pt x="26824" y="42910"/>
                    <a:pt x="26452" y="48553"/>
                    <a:pt x="25965" y="54197"/>
                  </a:cubicBezTo>
                  <a:cubicBezTo>
                    <a:pt x="25965" y="54243"/>
                    <a:pt x="25965" y="54313"/>
                    <a:pt x="25965" y="54359"/>
                  </a:cubicBezTo>
                  <a:cubicBezTo>
                    <a:pt x="25825" y="56055"/>
                    <a:pt x="25663" y="57750"/>
                    <a:pt x="25500" y="59422"/>
                  </a:cubicBezTo>
                  <a:cubicBezTo>
                    <a:pt x="25492" y="59421"/>
                    <a:pt x="25484" y="59421"/>
                    <a:pt x="25477" y="59421"/>
                  </a:cubicBezTo>
                  <a:cubicBezTo>
                    <a:pt x="25305" y="59421"/>
                    <a:pt x="25205" y="59659"/>
                    <a:pt x="25361" y="59747"/>
                  </a:cubicBezTo>
                  <a:lnTo>
                    <a:pt x="25454" y="59817"/>
                  </a:lnTo>
                  <a:cubicBezTo>
                    <a:pt x="25384" y="60653"/>
                    <a:pt x="25291" y="61466"/>
                    <a:pt x="25222" y="62279"/>
                  </a:cubicBezTo>
                  <a:cubicBezTo>
                    <a:pt x="25205" y="62275"/>
                    <a:pt x="25189" y="62273"/>
                    <a:pt x="25173" y="62273"/>
                  </a:cubicBezTo>
                  <a:cubicBezTo>
                    <a:pt x="25014" y="62273"/>
                    <a:pt x="24913" y="62475"/>
                    <a:pt x="25082" y="62581"/>
                  </a:cubicBezTo>
                  <a:cubicBezTo>
                    <a:pt x="25105" y="62604"/>
                    <a:pt x="25152" y="62604"/>
                    <a:pt x="25175" y="62627"/>
                  </a:cubicBezTo>
                  <a:cubicBezTo>
                    <a:pt x="25082" y="63533"/>
                    <a:pt x="24989" y="64415"/>
                    <a:pt x="24896" y="65321"/>
                  </a:cubicBezTo>
                  <a:cubicBezTo>
                    <a:pt x="24734" y="65321"/>
                    <a:pt x="24641" y="65507"/>
                    <a:pt x="24804" y="65577"/>
                  </a:cubicBezTo>
                  <a:lnTo>
                    <a:pt x="24850" y="65623"/>
                  </a:lnTo>
                  <a:cubicBezTo>
                    <a:pt x="24757" y="66366"/>
                    <a:pt x="24687" y="67109"/>
                    <a:pt x="24595" y="67853"/>
                  </a:cubicBezTo>
                  <a:cubicBezTo>
                    <a:pt x="24587" y="67852"/>
                    <a:pt x="24579" y="67851"/>
                    <a:pt x="24572" y="67851"/>
                  </a:cubicBezTo>
                  <a:cubicBezTo>
                    <a:pt x="24424" y="67851"/>
                    <a:pt x="24347" y="68066"/>
                    <a:pt x="24502" y="68155"/>
                  </a:cubicBezTo>
                  <a:lnTo>
                    <a:pt x="24548" y="68178"/>
                  </a:lnTo>
                  <a:cubicBezTo>
                    <a:pt x="24339" y="70082"/>
                    <a:pt x="24084" y="72010"/>
                    <a:pt x="23828" y="73914"/>
                  </a:cubicBezTo>
                  <a:cubicBezTo>
                    <a:pt x="23758" y="73937"/>
                    <a:pt x="23735" y="74030"/>
                    <a:pt x="23782" y="74100"/>
                  </a:cubicBezTo>
                  <a:lnTo>
                    <a:pt x="23805" y="74077"/>
                  </a:lnTo>
                  <a:lnTo>
                    <a:pt x="23805" y="74077"/>
                  </a:lnTo>
                  <a:cubicBezTo>
                    <a:pt x="23689" y="74843"/>
                    <a:pt x="23596" y="75609"/>
                    <a:pt x="23503" y="76399"/>
                  </a:cubicBezTo>
                  <a:cubicBezTo>
                    <a:pt x="22040" y="76678"/>
                    <a:pt x="20530" y="77142"/>
                    <a:pt x="19090" y="77560"/>
                  </a:cubicBezTo>
                  <a:cubicBezTo>
                    <a:pt x="19880" y="73148"/>
                    <a:pt x="20554" y="68689"/>
                    <a:pt x="20670" y="64206"/>
                  </a:cubicBezTo>
                  <a:cubicBezTo>
                    <a:pt x="20763" y="61629"/>
                    <a:pt x="20855" y="58818"/>
                    <a:pt x="20275" y="56287"/>
                  </a:cubicBezTo>
                  <a:cubicBezTo>
                    <a:pt x="20066" y="55335"/>
                    <a:pt x="19508" y="54499"/>
                    <a:pt x="18672" y="54290"/>
                  </a:cubicBezTo>
                  <a:cubicBezTo>
                    <a:pt x="18716" y="54115"/>
                    <a:pt x="18595" y="53939"/>
                    <a:pt x="18425" y="53939"/>
                  </a:cubicBezTo>
                  <a:cubicBezTo>
                    <a:pt x="18415" y="53939"/>
                    <a:pt x="18404" y="53940"/>
                    <a:pt x="18394" y="53941"/>
                  </a:cubicBezTo>
                  <a:cubicBezTo>
                    <a:pt x="16652" y="54081"/>
                    <a:pt x="15955" y="55567"/>
                    <a:pt x="15653" y="57146"/>
                  </a:cubicBezTo>
                  <a:cubicBezTo>
                    <a:pt x="15166" y="59747"/>
                    <a:pt x="15119" y="62534"/>
                    <a:pt x="15142" y="65182"/>
                  </a:cubicBezTo>
                  <a:cubicBezTo>
                    <a:pt x="15119" y="69339"/>
                    <a:pt x="15560" y="73473"/>
                    <a:pt x="16466" y="77537"/>
                  </a:cubicBezTo>
                  <a:cubicBezTo>
                    <a:pt x="14213" y="77351"/>
                    <a:pt x="12054" y="76538"/>
                    <a:pt x="10219" y="75215"/>
                  </a:cubicBezTo>
                  <a:cubicBezTo>
                    <a:pt x="10126" y="61954"/>
                    <a:pt x="10358" y="48786"/>
                    <a:pt x="11705" y="35571"/>
                  </a:cubicBezTo>
                  <a:cubicBezTo>
                    <a:pt x="12472" y="28000"/>
                    <a:pt x="13284" y="20127"/>
                    <a:pt x="15491" y="12765"/>
                  </a:cubicBezTo>
                  <a:close/>
                  <a:moveTo>
                    <a:pt x="1347" y="75586"/>
                  </a:moveTo>
                  <a:cubicBezTo>
                    <a:pt x="2973" y="76097"/>
                    <a:pt x="4622" y="76608"/>
                    <a:pt x="6294" y="77026"/>
                  </a:cubicBezTo>
                  <a:lnTo>
                    <a:pt x="5597" y="77583"/>
                  </a:lnTo>
                  <a:cubicBezTo>
                    <a:pt x="4181" y="77258"/>
                    <a:pt x="2787" y="76887"/>
                    <a:pt x="1394" y="76469"/>
                  </a:cubicBezTo>
                  <a:cubicBezTo>
                    <a:pt x="1371" y="76190"/>
                    <a:pt x="1371" y="75888"/>
                    <a:pt x="1347" y="75586"/>
                  </a:cubicBezTo>
                  <a:close/>
                  <a:moveTo>
                    <a:pt x="1417" y="76864"/>
                  </a:moveTo>
                  <a:lnTo>
                    <a:pt x="1417" y="76864"/>
                  </a:lnTo>
                  <a:cubicBezTo>
                    <a:pt x="2648" y="77282"/>
                    <a:pt x="3925" y="77653"/>
                    <a:pt x="5203" y="77932"/>
                  </a:cubicBezTo>
                  <a:cubicBezTo>
                    <a:pt x="4970" y="78118"/>
                    <a:pt x="4738" y="78303"/>
                    <a:pt x="4529" y="78489"/>
                  </a:cubicBezTo>
                  <a:lnTo>
                    <a:pt x="4529" y="78466"/>
                  </a:lnTo>
                  <a:cubicBezTo>
                    <a:pt x="3577" y="78094"/>
                    <a:pt x="2485" y="77909"/>
                    <a:pt x="1463" y="77676"/>
                  </a:cubicBezTo>
                  <a:cubicBezTo>
                    <a:pt x="1440" y="77398"/>
                    <a:pt x="1440" y="77119"/>
                    <a:pt x="1417" y="76864"/>
                  </a:cubicBezTo>
                  <a:close/>
                  <a:moveTo>
                    <a:pt x="24664" y="72753"/>
                  </a:moveTo>
                  <a:cubicBezTo>
                    <a:pt x="27567" y="74309"/>
                    <a:pt x="30424" y="76167"/>
                    <a:pt x="33396" y="77560"/>
                  </a:cubicBezTo>
                  <a:lnTo>
                    <a:pt x="33466" y="77560"/>
                  </a:lnTo>
                  <a:lnTo>
                    <a:pt x="33396" y="78582"/>
                  </a:lnTo>
                  <a:cubicBezTo>
                    <a:pt x="33141" y="78303"/>
                    <a:pt x="32816" y="78118"/>
                    <a:pt x="32467" y="78001"/>
                  </a:cubicBezTo>
                  <a:lnTo>
                    <a:pt x="31260" y="77398"/>
                  </a:lnTo>
                  <a:cubicBezTo>
                    <a:pt x="30447" y="77003"/>
                    <a:pt x="29634" y="76608"/>
                    <a:pt x="28821" y="76213"/>
                  </a:cubicBezTo>
                  <a:cubicBezTo>
                    <a:pt x="27381" y="75517"/>
                    <a:pt x="25941" y="74797"/>
                    <a:pt x="24502" y="74146"/>
                  </a:cubicBezTo>
                  <a:cubicBezTo>
                    <a:pt x="24548" y="73682"/>
                    <a:pt x="24618" y="73217"/>
                    <a:pt x="24664" y="72753"/>
                  </a:cubicBezTo>
                  <a:close/>
                  <a:moveTo>
                    <a:pt x="1487" y="78025"/>
                  </a:moveTo>
                  <a:lnTo>
                    <a:pt x="1487" y="78025"/>
                  </a:lnTo>
                  <a:cubicBezTo>
                    <a:pt x="2369" y="78350"/>
                    <a:pt x="3252" y="78605"/>
                    <a:pt x="4157" y="78791"/>
                  </a:cubicBezTo>
                  <a:lnTo>
                    <a:pt x="3577" y="79279"/>
                  </a:lnTo>
                  <a:cubicBezTo>
                    <a:pt x="2903" y="79093"/>
                    <a:pt x="2207" y="78907"/>
                    <a:pt x="1533" y="78721"/>
                  </a:cubicBezTo>
                  <a:cubicBezTo>
                    <a:pt x="1510" y="78489"/>
                    <a:pt x="1487" y="78257"/>
                    <a:pt x="1487" y="78025"/>
                  </a:cubicBezTo>
                  <a:close/>
                  <a:moveTo>
                    <a:pt x="24455" y="74448"/>
                  </a:moveTo>
                  <a:cubicBezTo>
                    <a:pt x="26127" y="75331"/>
                    <a:pt x="27823" y="76190"/>
                    <a:pt x="29495" y="77049"/>
                  </a:cubicBezTo>
                  <a:cubicBezTo>
                    <a:pt x="30400" y="77491"/>
                    <a:pt x="31306" y="77955"/>
                    <a:pt x="32212" y="78396"/>
                  </a:cubicBezTo>
                  <a:cubicBezTo>
                    <a:pt x="32584" y="78629"/>
                    <a:pt x="32978" y="78814"/>
                    <a:pt x="33373" y="78954"/>
                  </a:cubicBezTo>
                  <a:cubicBezTo>
                    <a:pt x="33350" y="79232"/>
                    <a:pt x="33350" y="79488"/>
                    <a:pt x="33327" y="79767"/>
                  </a:cubicBezTo>
                  <a:lnTo>
                    <a:pt x="33327" y="79743"/>
                  </a:lnTo>
                  <a:cubicBezTo>
                    <a:pt x="30261" y="78420"/>
                    <a:pt x="27242" y="76933"/>
                    <a:pt x="24339" y="75284"/>
                  </a:cubicBezTo>
                  <a:cubicBezTo>
                    <a:pt x="24385" y="75006"/>
                    <a:pt x="24409" y="74727"/>
                    <a:pt x="24455" y="74448"/>
                  </a:cubicBezTo>
                  <a:close/>
                  <a:moveTo>
                    <a:pt x="1533" y="79000"/>
                  </a:moveTo>
                  <a:cubicBezTo>
                    <a:pt x="2114" y="79186"/>
                    <a:pt x="2694" y="79348"/>
                    <a:pt x="3298" y="79511"/>
                  </a:cubicBezTo>
                  <a:lnTo>
                    <a:pt x="2857" y="79929"/>
                  </a:lnTo>
                  <a:cubicBezTo>
                    <a:pt x="2462" y="79767"/>
                    <a:pt x="2067" y="79674"/>
                    <a:pt x="1649" y="79627"/>
                  </a:cubicBezTo>
                  <a:lnTo>
                    <a:pt x="1580" y="79627"/>
                  </a:lnTo>
                  <a:lnTo>
                    <a:pt x="1533" y="79000"/>
                  </a:lnTo>
                  <a:close/>
                  <a:moveTo>
                    <a:pt x="17950" y="54787"/>
                  </a:moveTo>
                  <a:cubicBezTo>
                    <a:pt x="20929" y="54787"/>
                    <a:pt x="19876" y="65986"/>
                    <a:pt x="19694" y="67899"/>
                  </a:cubicBezTo>
                  <a:cubicBezTo>
                    <a:pt x="19325" y="72149"/>
                    <a:pt x="18542" y="76307"/>
                    <a:pt x="17802" y="80488"/>
                  </a:cubicBezTo>
                  <a:lnTo>
                    <a:pt x="17802" y="80488"/>
                  </a:lnTo>
                  <a:cubicBezTo>
                    <a:pt x="17597" y="79666"/>
                    <a:pt x="17415" y="78823"/>
                    <a:pt x="17256" y="78001"/>
                  </a:cubicBezTo>
                  <a:cubicBezTo>
                    <a:pt x="17325" y="77885"/>
                    <a:pt x="17279" y="77723"/>
                    <a:pt x="17163" y="77630"/>
                  </a:cubicBezTo>
                  <a:cubicBezTo>
                    <a:pt x="16489" y="74471"/>
                    <a:pt x="16048" y="71290"/>
                    <a:pt x="15862" y="68062"/>
                  </a:cubicBezTo>
                  <a:cubicBezTo>
                    <a:pt x="15746" y="66041"/>
                    <a:pt x="15746" y="63997"/>
                    <a:pt x="15862" y="61977"/>
                  </a:cubicBezTo>
                  <a:cubicBezTo>
                    <a:pt x="15955" y="59933"/>
                    <a:pt x="15723" y="55939"/>
                    <a:pt x="17767" y="54801"/>
                  </a:cubicBezTo>
                  <a:cubicBezTo>
                    <a:pt x="17829" y="54792"/>
                    <a:pt x="17891" y="54787"/>
                    <a:pt x="17950" y="54787"/>
                  </a:cubicBezTo>
                  <a:close/>
                  <a:moveTo>
                    <a:pt x="1603" y="79976"/>
                  </a:moveTo>
                  <a:lnTo>
                    <a:pt x="1603" y="79976"/>
                  </a:lnTo>
                  <a:cubicBezTo>
                    <a:pt x="1905" y="80068"/>
                    <a:pt x="2207" y="80138"/>
                    <a:pt x="2532" y="80208"/>
                  </a:cubicBezTo>
                  <a:cubicBezTo>
                    <a:pt x="2230" y="80463"/>
                    <a:pt x="1951" y="80719"/>
                    <a:pt x="1649" y="80974"/>
                  </a:cubicBezTo>
                  <a:lnTo>
                    <a:pt x="1673" y="80951"/>
                  </a:lnTo>
                  <a:cubicBezTo>
                    <a:pt x="1626" y="80626"/>
                    <a:pt x="1626" y="80301"/>
                    <a:pt x="1603" y="79976"/>
                  </a:cubicBezTo>
                  <a:close/>
                  <a:moveTo>
                    <a:pt x="24293" y="75772"/>
                  </a:moveTo>
                  <a:cubicBezTo>
                    <a:pt x="27056" y="77700"/>
                    <a:pt x="30099" y="79186"/>
                    <a:pt x="33303" y="80185"/>
                  </a:cubicBezTo>
                  <a:lnTo>
                    <a:pt x="33234" y="81369"/>
                  </a:lnTo>
                  <a:cubicBezTo>
                    <a:pt x="30308" y="79581"/>
                    <a:pt x="27288" y="77955"/>
                    <a:pt x="24176" y="76538"/>
                  </a:cubicBezTo>
                  <a:cubicBezTo>
                    <a:pt x="24223" y="76283"/>
                    <a:pt x="24246" y="76027"/>
                    <a:pt x="24293" y="75772"/>
                  </a:cubicBezTo>
                  <a:close/>
                  <a:moveTo>
                    <a:pt x="21098" y="0"/>
                  </a:moveTo>
                  <a:cubicBezTo>
                    <a:pt x="20984" y="0"/>
                    <a:pt x="20869" y="76"/>
                    <a:pt x="20855" y="201"/>
                  </a:cubicBezTo>
                  <a:cubicBezTo>
                    <a:pt x="20791" y="146"/>
                    <a:pt x="20713" y="120"/>
                    <a:pt x="20633" y="120"/>
                  </a:cubicBezTo>
                  <a:cubicBezTo>
                    <a:pt x="20509" y="120"/>
                    <a:pt x="20382" y="182"/>
                    <a:pt x="20298" y="294"/>
                  </a:cubicBezTo>
                  <a:cubicBezTo>
                    <a:pt x="18138" y="3638"/>
                    <a:pt x="16443" y="7261"/>
                    <a:pt x="15258" y="11070"/>
                  </a:cubicBezTo>
                  <a:cubicBezTo>
                    <a:pt x="15212" y="11116"/>
                    <a:pt x="15189" y="11186"/>
                    <a:pt x="15212" y="11256"/>
                  </a:cubicBezTo>
                  <a:cubicBezTo>
                    <a:pt x="12843" y="18641"/>
                    <a:pt x="11961" y="26584"/>
                    <a:pt x="11171" y="34201"/>
                  </a:cubicBezTo>
                  <a:cubicBezTo>
                    <a:pt x="10498" y="40518"/>
                    <a:pt x="9987" y="46905"/>
                    <a:pt x="9685" y="53268"/>
                  </a:cubicBezTo>
                  <a:cubicBezTo>
                    <a:pt x="7478" y="55265"/>
                    <a:pt x="5179" y="57100"/>
                    <a:pt x="2764" y="58842"/>
                  </a:cubicBezTo>
                  <a:cubicBezTo>
                    <a:pt x="1533" y="59701"/>
                    <a:pt x="697" y="60374"/>
                    <a:pt x="349" y="61559"/>
                  </a:cubicBezTo>
                  <a:cubicBezTo>
                    <a:pt x="256" y="61605"/>
                    <a:pt x="209" y="61745"/>
                    <a:pt x="279" y="61838"/>
                  </a:cubicBezTo>
                  <a:cubicBezTo>
                    <a:pt x="209" y="62209"/>
                    <a:pt x="163" y="62604"/>
                    <a:pt x="163" y="62976"/>
                  </a:cubicBezTo>
                  <a:lnTo>
                    <a:pt x="163" y="65646"/>
                  </a:lnTo>
                  <a:cubicBezTo>
                    <a:pt x="0" y="65670"/>
                    <a:pt x="0" y="65902"/>
                    <a:pt x="163" y="65925"/>
                  </a:cubicBezTo>
                  <a:lnTo>
                    <a:pt x="186" y="65925"/>
                  </a:lnTo>
                  <a:cubicBezTo>
                    <a:pt x="256" y="71197"/>
                    <a:pt x="604" y="76492"/>
                    <a:pt x="976" y="81717"/>
                  </a:cubicBezTo>
                  <a:cubicBezTo>
                    <a:pt x="992" y="81925"/>
                    <a:pt x="1173" y="82067"/>
                    <a:pt x="1352" y="82067"/>
                  </a:cubicBezTo>
                  <a:cubicBezTo>
                    <a:pt x="1434" y="82067"/>
                    <a:pt x="1514" y="82038"/>
                    <a:pt x="1580" y="81973"/>
                  </a:cubicBezTo>
                  <a:cubicBezTo>
                    <a:pt x="4157" y="79674"/>
                    <a:pt x="6805" y="77491"/>
                    <a:pt x="9522" y="75377"/>
                  </a:cubicBezTo>
                  <a:cubicBezTo>
                    <a:pt x="9592" y="75331"/>
                    <a:pt x="9638" y="75261"/>
                    <a:pt x="9662" y="75191"/>
                  </a:cubicBezTo>
                  <a:lnTo>
                    <a:pt x="9662" y="75354"/>
                  </a:lnTo>
                  <a:cubicBezTo>
                    <a:pt x="9662" y="75517"/>
                    <a:pt x="9778" y="75633"/>
                    <a:pt x="9917" y="75633"/>
                  </a:cubicBezTo>
                  <a:cubicBezTo>
                    <a:pt x="11752" y="77282"/>
                    <a:pt x="14121" y="78187"/>
                    <a:pt x="16605" y="78211"/>
                  </a:cubicBezTo>
                  <a:cubicBezTo>
                    <a:pt x="16861" y="79302"/>
                    <a:pt x="17186" y="80370"/>
                    <a:pt x="17534" y="81439"/>
                  </a:cubicBezTo>
                  <a:cubicBezTo>
                    <a:pt x="17555" y="81519"/>
                    <a:pt x="17645" y="81582"/>
                    <a:pt x="17744" y="81582"/>
                  </a:cubicBezTo>
                  <a:cubicBezTo>
                    <a:pt x="17759" y="81582"/>
                    <a:pt x="17775" y="81581"/>
                    <a:pt x="17790" y="81578"/>
                  </a:cubicBezTo>
                  <a:cubicBezTo>
                    <a:pt x="17853" y="81633"/>
                    <a:pt x="17929" y="81659"/>
                    <a:pt x="18004" y="81659"/>
                  </a:cubicBezTo>
                  <a:cubicBezTo>
                    <a:pt x="18151" y="81659"/>
                    <a:pt x="18293" y="81561"/>
                    <a:pt x="18324" y="81392"/>
                  </a:cubicBezTo>
                  <a:cubicBezTo>
                    <a:pt x="18533" y="80324"/>
                    <a:pt x="18742" y="79232"/>
                    <a:pt x="18951" y="78118"/>
                  </a:cubicBezTo>
                  <a:cubicBezTo>
                    <a:pt x="20507" y="78025"/>
                    <a:pt x="22040" y="77653"/>
                    <a:pt x="23480" y="77026"/>
                  </a:cubicBezTo>
                  <a:cubicBezTo>
                    <a:pt x="23503" y="77073"/>
                    <a:pt x="23526" y="77096"/>
                    <a:pt x="23573" y="77119"/>
                  </a:cubicBezTo>
                  <a:cubicBezTo>
                    <a:pt x="26917" y="78652"/>
                    <a:pt x="30191" y="80417"/>
                    <a:pt x="33327" y="82344"/>
                  </a:cubicBezTo>
                  <a:cubicBezTo>
                    <a:pt x="33391" y="82379"/>
                    <a:pt x="33457" y="82395"/>
                    <a:pt x="33522" y="82395"/>
                  </a:cubicBezTo>
                  <a:cubicBezTo>
                    <a:pt x="33714" y="82395"/>
                    <a:pt x="33884" y="82251"/>
                    <a:pt x="33884" y="82042"/>
                  </a:cubicBezTo>
                  <a:cubicBezTo>
                    <a:pt x="34256" y="76074"/>
                    <a:pt x="34627" y="70105"/>
                    <a:pt x="34976" y="64137"/>
                  </a:cubicBezTo>
                  <a:lnTo>
                    <a:pt x="34976" y="63997"/>
                  </a:lnTo>
                  <a:cubicBezTo>
                    <a:pt x="35045" y="63905"/>
                    <a:pt x="35068" y="63765"/>
                    <a:pt x="35022" y="63672"/>
                  </a:cubicBezTo>
                  <a:cubicBezTo>
                    <a:pt x="35231" y="61884"/>
                    <a:pt x="35672" y="60212"/>
                    <a:pt x="34023" y="59097"/>
                  </a:cubicBezTo>
                  <a:cubicBezTo>
                    <a:pt x="31608" y="57425"/>
                    <a:pt x="29146" y="55823"/>
                    <a:pt x="26661" y="54243"/>
                  </a:cubicBezTo>
                  <a:cubicBezTo>
                    <a:pt x="27172" y="48368"/>
                    <a:pt x="27544" y="42492"/>
                    <a:pt x="27753" y="36593"/>
                  </a:cubicBezTo>
                  <a:cubicBezTo>
                    <a:pt x="28008" y="30090"/>
                    <a:pt x="27985" y="23541"/>
                    <a:pt x="27010" y="17062"/>
                  </a:cubicBezTo>
                  <a:cubicBezTo>
                    <a:pt x="26104" y="11256"/>
                    <a:pt x="24548" y="5078"/>
                    <a:pt x="21297" y="108"/>
                  </a:cubicBezTo>
                  <a:cubicBezTo>
                    <a:pt x="21250" y="34"/>
                    <a:pt x="21174" y="0"/>
                    <a:pt x="2109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3"/>
            <p:cNvSpPr/>
            <p:nvPr/>
          </p:nvSpPr>
          <p:spPr>
            <a:xfrm rot="-3975713">
              <a:off x="7180435" y="924877"/>
              <a:ext cx="136975" cy="126610"/>
            </a:xfrm>
            <a:custGeom>
              <a:avLst/>
              <a:gdLst/>
              <a:ahLst/>
              <a:cxnLst/>
              <a:rect l="l" t="t" r="r" b="b"/>
              <a:pathLst>
                <a:path w="8035" h="7427" extrusionOk="0">
                  <a:moveTo>
                    <a:pt x="3064" y="620"/>
                  </a:moveTo>
                  <a:cubicBezTo>
                    <a:pt x="3102" y="735"/>
                    <a:pt x="3219" y="818"/>
                    <a:pt x="3337" y="818"/>
                  </a:cubicBezTo>
                  <a:cubicBezTo>
                    <a:pt x="3363" y="818"/>
                    <a:pt x="3388" y="814"/>
                    <a:pt x="3413" y="806"/>
                  </a:cubicBezTo>
                  <a:cubicBezTo>
                    <a:pt x="3677" y="760"/>
                    <a:pt x="3942" y="736"/>
                    <a:pt x="4203" y="736"/>
                  </a:cubicBezTo>
                  <a:cubicBezTo>
                    <a:pt x="5525" y="736"/>
                    <a:pt x="6729" y="1348"/>
                    <a:pt x="7059" y="2803"/>
                  </a:cubicBezTo>
                  <a:cubicBezTo>
                    <a:pt x="7461" y="4523"/>
                    <a:pt x="5543" y="6715"/>
                    <a:pt x="3784" y="6715"/>
                  </a:cubicBezTo>
                  <a:cubicBezTo>
                    <a:pt x="3714" y="6715"/>
                    <a:pt x="3645" y="6712"/>
                    <a:pt x="3575" y="6705"/>
                  </a:cubicBezTo>
                  <a:cubicBezTo>
                    <a:pt x="2019" y="6473"/>
                    <a:pt x="858" y="5172"/>
                    <a:pt x="788" y="3616"/>
                  </a:cubicBezTo>
                  <a:cubicBezTo>
                    <a:pt x="812" y="2850"/>
                    <a:pt x="1160" y="2130"/>
                    <a:pt x="1741" y="1619"/>
                  </a:cubicBezTo>
                  <a:cubicBezTo>
                    <a:pt x="2135" y="1247"/>
                    <a:pt x="2577" y="922"/>
                    <a:pt x="3064" y="620"/>
                  </a:cubicBezTo>
                  <a:close/>
                  <a:moveTo>
                    <a:pt x="4431" y="1"/>
                  </a:moveTo>
                  <a:cubicBezTo>
                    <a:pt x="4150" y="1"/>
                    <a:pt x="3863" y="36"/>
                    <a:pt x="3575" y="109"/>
                  </a:cubicBezTo>
                  <a:cubicBezTo>
                    <a:pt x="3552" y="86"/>
                    <a:pt x="3529" y="86"/>
                    <a:pt x="3482" y="86"/>
                  </a:cubicBezTo>
                  <a:cubicBezTo>
                    <a:pt x="3464" y="85"/>
                    <a:pt x="3445" y="85"/>
                    <a:pt x="3427" y="85"/>
                  </a:cubicBezTo>
                  <a:cubicBezTo>
                    <a:pt x="1637" y="85"/>
                    <a:pt x="0" y="2286"/>
                    <a:pt x="161" y="3964"/>
                  </a:cubicBezTo>
                  <a:cubicBezTo>
                    <a:pt x="352" y="5744"/>
                    <a:pt x="1972" y="7427"/>
                    <a:pt x="3789" y="7427"/>
                  </a:cubicBezTo>
                  <a:cubicBezTo>
                    <a:pt x="3964" y="7427"/>
                    <a:pt x="4141" y="7411"/>
                    <a:pt x="4318" y="7378"/>
                  </a:cubicBezTo>
                  <a:cubicBezTo>
                    <a:pt x="6200" y="7030"/>
                    <a:pt x="8034" y="4940"/>
                    <a:pt x="7825" y="2989"/>
                  </a:cubicBezTo>
                  <a:cubicBezTo>
                    <a:pt x="7587" y="1239"/>
                    <a:pt x="6106" y="1"/>
                    <a:pt x="443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3"/>
            <p:cNvSpPr/>
            <p:nvPr/>
          </p:nvSpPr>
          <p:spPr>
            <a:xfrm rot="-3975713">
              <a:off x="7347395" y="988033"/>
              <a:ext cx="144493" cy="138543"/>
            </a:xfrm>
            <a:custGeom>
              <a:avLst/>
              <a:gdLst/>
              <a:ahLst/>
              <a:cxnLst/>
              <a:rect l="l" t="t" r="r" b="b"/>
              <a:pathLst>
                <a:path w="8476" h="8127" extrusionOk="0">
                  <a:moveTo>
                    <a:pt x="4288" y="574"/>
                  </a:moveTo>
                  <a:cubicBezTo>
                    <a:pt x="4308" y="655"/>
                    <a:pt x="4398" y="718"/>
                    <a:pt x="4483" y="718"/>
                  </a:cubicBezTo>
                  <a:cubicBezTo>
                    <a:pt x="4495" y="718"/>
                    <a:pt x="4508" y="717"/>
                    <a:pt x="4520" y="714"/>
                  </a:cubicBezTo>
                  <a:cubicBezTo>
                    <a:pt x="4663" y="697"/>
                    <a:pt x="4800" y="689"/>
                    <a:pt x="4930" y="689"/>
                  </a:cubicBezTo>
                  <a:cubicBezTo>
                    <a:pt x="8476" y="689"/>
                    <a:pt x="7589" y="6569"/>
                    <a:pt x="4520" y="7263"/>
                  </a:cubicBezTo>
                  <a:cubicBezTo>
                    <a:pt x="4364" y="7299"/>
                    <a:pt x="4207" y="7316"/>
                    <a:pt x="4050" y="7316"/>
                  </a:cubicBezTo>
                  <a:cubicBezTo>
                    <a:pt x="2270" y="7316"/>
                    <a:pt x="536" y="5133"/>
                    <a:pt x="921" y="3361"/>
                  </a:cubicBezTo>
                  <a:cubicBezTo>
                    <a:pt x="1269" y="1782"/>
                    <a:pt x="2778" y="807"/>
                    <a:pt x="4288" y="574"/>
                  </a:cubicBezTo>
                  <a:close/>
                  <a:moveTo>
                    <a:pt x="5183" y="1"/>
                  </a:moveTo>
                  <a:cubicBezTo>
                    <a:pt x="4937" y="1"/>
                    <a:pt x="4683" y="49"/>
                    <a:pt x="4427" y="156"/>
                  </a:cubicBezTo>
                  <a:cubicBezTo>
                    <a:pt x="4297" y="140"/>
                    <a:pt x="4167" y="131"/>
                    <a:pt x="4036" y="131"/>
                  </a:cubicBezTo>
                  <a:cubicBezTo>
                    <a:pt x="2178" y="131"/>
                    <a:pt x="284" y="1776"/>
                    <a:pt x="154" y="3663"/>
                  </a:cubicBezTo>
                  <a:cubicBezTo>
                    <a:pt x="1" y="5657"/>
                    <a:pt x="1956" y="8126"/>
                    <a:pt x="4050" y="8126"/>
                  </a:cubicBezTo>
                  <a:cubicBezTo>
                    <a:pt x="4175" y="8126"/>
                    <a:pt x="4301" y="8117"/>
                    <a:pt x="4427" y="8099"/>
                  </a:cubicBezTo>
                  <a:cubicBezTo>
                    <a:pt x="6518" y="7797"/>
                    <a:pt x="8190" y="5289"/>
                    <a:pt x="8074" y="3268"/>
                  </a:cubicBezTo>
                  <a:cubicBezTo>
                    <a:pt x="7974" y="1850"/>
                    <a:pt x="6704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8" name="Google Shape;1088;p33"/>
          <p:cNvGrpSpPr/>
          <p:nvPr/>
        </p:nvGrpSpPr>
        <p:grpSpPr>
          <a:xfrm>
            <a:off x="46950" y="3841050"/>
            <a:ext cx="1154250" cy="767525"/>
            <a:chOff x="136100" y="3388975"/>
            <a:chExt cx="1154250" cy="767525"/>
          </a:xfrm>
        </p:grpSpPr>
        <p:sp>
          <p:nvSpPr>
            <p:cNvPr id="1089" name="Google Shape;1089;p33"/>
            <p:cNvSpPr/>
            <p:nvPr/>
          </p:nvSpPr>
          <p:spPr>
            <a:xfrm>
              <a:off x="469950" y="3471275"/>
              <a:ext cx="168975" cy="162900"/>
            </a:xfrm>
            <a:custGeom>
              <a:avLst/>
              <a:gdLst/>
              <a:ahLst/>
              <a:cxnLst/>
              <a:rect l="l" t="t" r="r" b="b"/>
              <a:pathLst>
                <a:path w="6759" h="6516" extrusionOk="0">
                  <a:moveTo>
                    <a:pt x="5830" y="538"/>
                  </a:moveTo>
                  <a:lnTo>
                    <a:pt x="5830" y="538"/>
                  </a:lnTo>
                  <a:cubicBezTo>
                    <a:pt x="5295" y="1188"/>
                    <a:pt x="4831" y="1931"/>
                    <a:pt x="4459" y="2698"/>
                  </a:cubicBezTo>
                  <a:cubicBezTo>
                    <a:pt x="3904" y="3742"/>
                    <a:pt x="3051" y="5636"/>
                    <a:pt x="1738" y="5636"/>
                  </a:cubicBezTo>
                  <a:cubicBezTo>
                    <a:pt x="1678" y="5636"/>
                    <a:pt x="1618" y="5632"/>
                    <a:pt x="1556" y="5624"/>
                  </a:cubicBezTo>
                  <a:cubicBezTo>
                    <a:pt x="836" y="5531"/>
                    <a:pt x="999" y="5369"/>
                    <a:pt x="1185" y="4765"/>
                  </a:cubicBezTo>
                  <a:cubicBezTo>
                    <a:pt x="1278" y="4370"/>
                    <a:pt x="1440" y="4022"/>
                    <a:pt x="1626" y="3673"/>
                  </a:cubicBezTo>
                  <a:cubicBezTo>
                    <a:pt x="1951" y="3139"/>
                    <a:pt x="2369" y="2651"/>
                    <a:pt x="2857" y="2233"/>
                  </a:cubicBezTo>
                  <a:cubicBezTo>
                    <a:pt x="3763" y="1467"/>
                    <a:pt x="4784" y="1002"/>
                    <a:pt x="5830" y="538"/>
                  </a:cubicBezTo>
                  <a:close/>
                  <a:moveTo>
                    <a:pt x="6641" y="0"/>
                  </a:moveTo>
                  <a:cubicBezTo>
                    <a:pt x="6634" y="0"/>
                    <a:pt x="6627" y="1"/>
                    <a:pt x="6619" y="4"/>
                  </a:cubicBezTo>
                  <a:lnTo>
                    <a:pt x="6526" y="27"/>
                  </a:lnTo>
                  <a:cubicBezTo>
                    <a:pt x="6501" y="21"/>
                    <a:pt x="6478" y="18"/>
                    <a:pt x="6456" y="18"/>
                  </a:cubicBezTo>
                  <a:cubicBezTo>
                    <a:pt x="6396" y="18"/>
                    <a:pt x="6345" y="39"/>
                    <a:pt x="6294" y="73"/>
                  </a:cubicBezTo>
                  <a:cubicBezTo>
                    <a:pt x="4668" y="468"/>
                    <a:pt x="2996" y="1258"/>
                    <a:pt x="1858" y="2512"/>
                  </a:cubicBezTo>
                  <a:cubicBezTo>
                    <a:pt x="1208" y="3255"/>
                    <a:pt x="0" y="5067"/>
                    <a:pt x="604" y="6112"/>
                  </a:cubicBezTo>
                  <a:cubicBezTo>
                    <a:pt x="772" y="6402"/>
                    <a:pt x="1019" y="6515"/>
                    <a:pt x="1299" y="6515"/>
                  </a:cubicBezTo>
                  <a:cubicBezTo>
                    <a:pt x="2028" y="6515"/>
                    <a:pt x="2982" y="5754"/>
                    <a:pt x="3368" y="5369"/>
                  </a:cubicBezTo>
                  <a:cubicBezTo>
                    <a:pt x="4761" y="3929"/>
                    <a:pt x="5319" y="1931"/>
                    <a:pt x="6666" y="445"/>
                  </a:cubicBezTo>
                  <a:cubicBezTo>
                    <a:pt x="6735" y="375"/>
                    <a:pt x="6759" y="236"/>
                    <a:pt x="6689" y="143"/>
                  </a:cubicBezTo>
                  <a:cubicBezTo>
                    <a:pt x="6730" y="81"/>
                    <a:pt x="6698" y="0"/>
                    <a:pt x="6641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136100" y="3388975"/>
              <a:ext cx="1154250" cy="767525"/>
            </a:xfrm>
            <a:custGeom>
              <a:avLst/>
              <a:gdLst/>
              <a:ahLst/>
              <a:cxnLst/>
              <a:rect l="l" t="t" r="r" b="b"/>
              <a:pathLst>
                <a:path w="46170" h="30701" extrusionOk="0">
                  <a:moveTo>
                    <a:pt x="9749" y="11169"/>
                  </a:moveTo>
                  <a:cubicBezTo>
                    <a:pt x="9681" y="11441"/>
                    <a:pt x="9613" y="11734"/>
                    <a:pt x="9546" y="12028"/>
                  </a:cubicBezTo>
                  <a:cubicBezTo>
                    <a:pt x="9337" y="11749"/>
                    <a:pt x="9128" y="11447"/>
                    <a:pt x="8895" y="11192"/>
                  </a:cubicBezTo>
                  <a:cubicBezTo>
                    <a:pt x="9172" y="11192"/>
                    <a:pt x="9449" y="11169"/>
                    <a:pt x="9749" y="11169"/>
                  </a:cubicBezTo>
                  <a:close/>
                  <a:moveTo>
                    <a:pt x="8570" y="11215"/>
                  </a:moveTo>
                  <a:cubicBezTo>
                    <a:pt x="8826" y="11680"/>
                    <a:pt x="9128" y="12144"/>
                    <a:pt x="9453" y="12562"/>
                  </a:cubicBezTo>
                  <a:cubicBezTo>
                    <a:pt x="9383" y="12934"/>
                    <a:pt x="9337" y="13305"/>
                    <a:pt x="9290" y="13677"/>
                  </a:cubicBezTo>
                  <a:cubicBezTo>
                    <a:pt x="9128" y="13421"/>
                    <a:pt x="8942" y="13143"/>
                    <a:pt x="8779" y="12887"/>
                  </a:cubicBezTo>
                  <a:cubicBezTo>
                    <a:pt x="8431" y="12353"/>
                    <a:pt x="8106" y="11819"/>
                    <a:pt x="7781" y="11285"/>
                  </a:cubicBezTo>
                  <a:cubicBezTo>
                    <a:pt x="8013" y="11262"/>
                    <a:pt x="8292" y="11238"/>
                    <a:pt x="8570" y="11238"/>
                  </a:cubicBezTo>
                  <a:lnTo>
                    <a:pt x="8570" y="11215"/>
                  </a:lnTo>
                  <a:close/>
                  <a:moveTo>
                    <a:pt x="3438" y="12725"/>
                  </a:moveTo>
                  <a:lnTo>
                    <a:pt x="3438" y="12748"/>
                  </a:lnTo>
                  <a:cubicBezTo>
                    <a:pt x="3670" y="13120"/>
                    <a:pt x="3902" y="13514"/>
                    <a:pt x="4134" y="13932"/>
                  </a:cubicBezTo>
                  <a:cubicBezTo>
                    <a:pt x="3809" y="13932"/>
                    <a:pt x="3484" y="13979"/>
                    <a:pt x="3182" y="14095"/>
                  </a:cubicBezTo>
                  <a:cubicBezTo>
                    <a:pt x="3113" y="14002"/>
                    <a:pt x="3020" y="13909"/>
                    <a:pt x="2950" y="13793"/>
                  </a:cubicBezTo>
                  <a:cubicBezTo>
                    <a:pt x="2904" y="13700"/>
                    <a:pt x="2787" y="13561"/>
                    <a:pt x="2671" y="13445"/>
                  </a:cubicBezTo>
                  <a:cubicBezTo>
                    <a:pt x="2904" y="13189"/>
                    <a:pt x="3159" y="12934"/>
                    <a:pt x="3438" y="12725"/>
                  </a:cubicBezTo>
                  <a:close/>
                  <a:moveTo>
                    <a:pt x="4576" y="12051"/>
                  </a:moveTo>
                  <a:cubicBezTo>
                    <a:pt x="4971" y="12864"/>
                    <a:pt x="5389" y="13700"/>
                    <a:pt x="5807" y="14513"/>
                  </a:cubicBezTo>
                  <a:cubicBezTo>
                    <a:pt x="5737" y="14443"/>
                    <a:pt x="5667" y="14397"/>
                    <a:pt x="5598" y="14350"/>
                  </a:cubicBezTo>
                  <a:cubicBezTo>
                    <a:pt x="5296" y="14141"/>
                    <a:pt x="4947" y="14002"/>
                    <a:pt x="4599" y="13956"/>
                  </a:cubicBezTo>
                  <a:cubicBezTo>
                    <a:pt x="4251" y="13538"/>
                    <a:pt x="3902" y="13096"/>
                    <a:pt x="3577" y="12632"/>
                  </a:cubicBezTo>
                  <a:cubicBezTo>
                    <a:pt x="3879" y="12400"/>
                    <a:pt x="4227" y="12214"/>
                    <a:pt x="4576" y="12051"/>
                  </a:cubicBezTo>
                  <a:close/>
                  <a:moveTo>
                    <a:pt x="2486" y="13700"/>
                  </a:moveTo>
                  <a:cubicBezTo>
                    <a:pt x="2555" y="13816"/>
                    <a:pt x="2625" y="13932"/>
                    <a:pt x="2695" y="14049"/>
                  </a:cubicBezTo>
                  <a:lnTo>
                    <a:pt x="2811" y="14258"/>
                  </a:lnTo>
                  <a:cubicBezTo>
                    <a:pt x="2602" y="14350"/>
                    <a:pt x="2416" y="14490"/>
                    <a:pt x="2253" y="14652"/>
                  </a:cubicBezTo>
                  <a:cubicBezTo>
                    <a:pt x="2207" y="14536"/>
                    <a:pt x="2137" y="14443"/>
                    <a:pt x="2068" y="14327"/>
                  </a:cubicBezTo>
                  <a:cubicBezTo>
                    <a:pt x="2184" y="14118"/>
                    <a:pt x="2323" y="13886"/>
                    <a:pt x="2486" y="13700"/>
                  </a:cubicBezTo>
                  <a:close/>
                  <a:moveTo>
                    <a:pt x="7386" y="11331"/>
                  </a:moveTo>
                  <a:cubicBezTo>
                    <a:pt x="7734" y="11912"/>
                    <a:pt x="8083" y="12493"/>
                    <a:pt x="8454" y="13073"/>
                  </a:cubicBezTo>
                  <a:cubicBezTo>
                    <a:pt x="8686" y="13491"/>
                    <a:pt x="8942" y="13909"/>
                    <a:pt x="9244" y="14327"/>
                  </a:cubicBezTo>
                  <a:cubicBezTo>
                    <a:pt x="9220" y="14722"/>
                    <a:pt x="9220" y="15140"/>
                    <a:pt x="9244" y="15558"/>
                  </a:cubicBezTo>
                  <a:cubicBezTo>
                    <a:pt x="8431" y="14141"/>
                    <a:pt x="7595" y="12771"/>
                    <a:pt x="6759" y="11401"/>
                  </a:cubicBezTo>
                  <a:cubicBezTo>
                    <a:pt x="6968" y="11401"/>
                    <a:pt x="7154" y="11355"/>
                    <a:pt x="7386" y="11331"/>
                  </a:cubicBezTo>
                  <a:close/>
                  <a:moveTo>
                    <a:pt x="1928" y="14606"/>
                  </a:moveTo>
                  <a:cubicBezTo>
                    <a:pt x="1975" y="14699"/>
                    <a:pt x="2021" y="14792"/>
                    <a:pt x="2091" y="14861"/>
                  </a:cubicBezTo>
                  <a:cubicBezTo>
                    <a:pt x="2068" y="14885"/>
                    <a:pt x="2068" y="14885"/>
                    <a:pt x="2044" y="14908"/>
                  </a:cubicBezTo>
                  <a:cubicBezTo>
                    <a:pt x="1882" y="15140"/>
                    <a:pt x="1812" y="15442"/>
                    <a:pt x="1812" y="15721"/>
                  </a:cubicBezTo>
                  <a:cubicBezTo>
                    <a:pt x="1742" y="15605"/>
                    <a:pt x="1673" y="15488"/>
                    <a:pt x="1603" y="15372"/>
                  </a:cubicBezTo>
                  <a:cubicBezTo>
                    <a:pt x="1696" y="15117"/>
                    <a:pt x="1789" y="14838"/>
                    <a:pt x="1928" y="14606"/>
                  </a:cubicBezTo>
                  <a:close/>
                  <a:moveTo>
                    <a:pt x="39086" y="15256"/>
                  </a:moveTo>
                  <a:cubicBezTo>
                    <a:pt x="39458" y="15396"/>
                    <a:pt x="39830" y="15512"/>
                    <a:pt x="40201" y="15651"/>
                  </a:cubicBezTo>
                  <a:lnTo>
                    <a:pt x="40178" y="15651"/>
                  </a:lnTo>
                  <a:cubicBezTo>
                    <a:pt x="40039" y="15767"/>
                    <a:pt x="39899" y="15906"/>
                    <a:pt x="39783" y="16046"/>
                  </a:cubicBezTo>
                  <a:cubicBezTo>
                    <a:pt x="39574" y="15767"/>
                    <a:pt x="39342" y="15512"/>
                    <a:pt x="39086" y="15256"/>
                  </a:cubicBezTo>
                  <a:close/>
                  <a:moveTo>
                    <a:pt x="37507" y="14792"/>
                  </a:moveTo>
                  <a:cubicBezTo>
                    <a:pt x="37856" y="14885"/>
                    <a:pt x="38204" y="14977"/>
                    <a:pt x="38576" y="15070"/>
                  </a:cubicBezTo>
                  <a:cubicBezTo>
                    <a:pt x="38877" y="15488"/>
                    <a:pt x="39226" y="15860"/>
                    <a:pt x="39574" y="16208"/>
                  </a:cubicBezTo>
                  <a:cubicBezTo>
                    <a:pt x="39597" y="16232"/>
                    <a:pt x="39597" y="16232"/>
                    <a:pt x="39621" y="16232"/>
                  </a:cubicBezTo>
                  <a:cubicBezTo>
                    <a:pt x="39481" y="16464"/>
                    <a:pt x="39365" y="16696"/>
                    <a:pt x="39272" y="16928"/>
                  </a:cubicBezTo>
                  <a:cubicBezTo>
                    <a:pt x="39063" y="16696"/>
                    <a:pt x="38854" y="16464"/>
                    <a:pt x="38668" y="16255"/>
                  </a:cubicBezTo>
                  <a:cubicBezTo>
                    <a:pt x="38274" y="15790"/>
                    <a:pt x="37902" y="15349"/>
                    <a:pt x="37507" y="14908"/>
                  </a:cubicBezTo>
                  <a:cubicBezTo>
                    <a:pt x="37507" y="14885"/>
                    <a:pt x="37507" y="14838"/>
                    <a:pt x="37507" y="14792"/>
                  </a:cubicBezTo>
                  <a:close/>
                  <a:moveTo>
                    <a:pt x="4092" y="14332"/>
                  </a:moveTo>
                  <a:cubicBezTo>
                    <a:pt x="4191" y="14332"/>
                    <a:pt x="4290" y="14338"/>
                    <a:pt x="4390" y="14350"/>
                  </a:cubicBezTo>
                  <a:cubicBezTo>
                    <a:pt x="4433" y="14423"/>
                    <a:pt x="4504" y="14459"/>
                    <a:pt x="4574" y="14459"/>
                  </a:cubicBezTo>
                  <a:cubicBezTo>
                    <a:pt x="4616" y="14459"/>
                    <a:pt x="4657" y="14446"/>
                    <a:pt x="4692" y="14420"/>
                  </a:cubicBezTo>
                  <a:cubicBezTo>
                    <a:pt x="5876" y="14676"/>
                    <a:pt x="6503" y="15976"/>
                    <a:pt x="5992" y="17068"/>
                  </a:cubicBezTo>
                  <a:lnTo>
                    <a:pt x="5946" y="16998"/>
                  </a:lnTo>
                  <a:cubicBezTo>
                    <a:pt x="5916" y="16961"/>
                    <a:pt x="5880" y="16945"/>
                    <a:pt x="5846" y="16945"/>
                  </a:cubicBezTo>
                  <a:cubicBezTo>
                    <a:pt x="5771" y="16945"/>
                    <a:pt x="5705" y="17019"/>
                    <a:pt x="5737" y="17114"/>
                  </a:cubicBezTo>
                  <a:cubicBezTo>
                    <a:pt x="5760" y="17184"/>
                    <a:pt x="5807" y="17253"/>
                    <a:pt x="5830" y="17323"/>
                  </a:cubicBezTo>
                  <a:lnTo>
                    <a:pt x="5760" y="17416"/>
                  </a:lnTo>
                  <a:cubicBezTo>
                    <a:pt x="5412" y="17807"/>
                    <a:pt x="4999" y="17949"/>
                    <a:pt x="4566" y="17949"/>
                  </a:cubicBezTo>
                  <a:cubicBezTo>
                    <a:pt x="4075" y="17949"/>
                    <a:pt x="3559" y="17765"/>
                    <a:pt x="3089" y="17555"/>
                  </a:cubicBezTo>
                  <a:cubicBezTo>
                    <a:pt x="2509" y="17021"/>
                    <a:pt x="1975" y="15930"/>
                    <a:pt x="2323" y="15210"/>
                  </a:cubicBezTo>
                  <a:cubicBezTo>
                    <a:pt x="2486" y="14908"/>
                    <a:pt x="2764" y="14676"/>
                    <a:pt x="3066" y="14536"/>
                  </a:cubicBezTo>
                  <a:cubicBezTo>
                    <a:pt x="3091" y="14549"/>
                    <a:pt x="3118" y="14554"/>
                    <a:pt x="3144" y="14554"/>
                  </a:cubicBezTo>
                  <a:cubicBezTo>
                    <a:pt x="3215" y="14554"/>
                    <a:pt x="3281" y="14511"/>
                    <a:pt x="3298" y="14443"/>
                  </a:cubicBezTo>
                  <a:cubicBezTo>
                    <a:pt x="3553" y="14375"/>
                    <a:pt x="3821" y="14332"/>
                    <a:pt x="4092" y="14332"/>
                  </a:cubicBezTo>
                  <a:close/>
                  <a:moveTo>
                    <a:pt x="37505" y="15423"/>
                  </a:moveTo>
                  <a:lnTo>
                    <a:pt x="38250" y="16371"/>
                  </a:lnTo>
                  <a:cubicBezTo>
                    <a:pt x="38529" y="16743"/>
                    <a:pt x="38831" y="17184"/>
                    <a:pt x="39156" y="17555"/>
                  </a:cubicBezTo>
                  <a:cubicBezTo>
                    <a:pt x="39110" y="18089"/>
                    <a:pt x="39249" y="18647"/>
                    <a:pt x="39574" y="19088"/>
                  </a:cubicBezTo>
                  <a:cubicBezTo>
                    <a:pt x="38854" y="18159"/>
                    <a:pt x="38157" y="17253"/>
                    <a:pt x="37461" y="16324"/>
                  </a:cubicBezTo>
                  <a:cubicBezTo>
                    <a:pt x="37483" y="16054"/>
                    <a:pt x="37484" y="15739"/>
                    <a:pt x="37505" y="15423"/>
                  </a:cubicBezTo>
                  <a:close/>
                  <a:moveTo>
                    <a:pt x="40642" y="15837"/>
                  </a:moveTo>
                  <a:cubicBezTo>
                    <a:pt x="41548" y="16208"/>
                    <a:pt x="42407" y="16696"/>
                    <a:pt x="43174" y="17323"/>
                  </a:cubicBezTo>
                  <a:lnTo>
                    <a:pt x="43151" y="17323"/>
                  </a:lnTo>
                  <a:cubicBezTo>
                    <a:pt x="43104" y="17370"/>
                    <a:pt x="43058" y="17462"/>
                    <a:pt x="43081" y="17532"/>
                  </a:cubicBezTo>
                  <a:cubicBezTo>
                    <a:pt x="43113" y="18579"/>
                    <a:pt x="42267" y="19409"/>
                    <a:pt x="41381" y="19409"/>
                  </a:cubicBezTo>
                  <a:cubicBezTo>
                    <a:pt x="40969" y="19409"/>
                    <a:pt x="40547" y="19229"/>
                    <a:pt x="40201" y="18809"/>
                  </a:cubicBezTo>
                  <a:cubicBezTo>
                    <a:pt x="39969" y="18554"/>
                    <a:pt x="39830" y="18252"/>
                    <a:pt x="39783" y="17904"/>
                  </a:cubicBezTo>
                  <a:cubicBezTo>
                    <a:pt x="39830" y="17857"/>
                    <a:pt x="39853" y="17764"/>
                    <a:pt x="39806" y="17695"/>
                  </a:cubicBezTo>
                  <a:cubicBezTo>
                    <a:pt x="39806" y="17671"/>
                    <a:pt x="39783" y="17648"/>
                    <a:pt x="39760" y="17625"/>
                  </a:cubicBezTo>
                  <a:cubicBezTo>
                    <a:pt x="39806" y="16952"/>
                    <a:pt x="40132" y="16301"/>
                    <a:pt x="40642" y="15837"/>
                  </a:cubicBezTo>
                  <a:close/>
                  <a:moveTo>
                    <a:pt x="43731" y="17857"/>
                  </a:moveTo>
                  <a:cubicBezTo>
                    <a:pt x="44405" y="18554"/>
                    <a:pt x="44800" y="19436"/>
                    <a:pt x="44916" y="20389"/>
                  </a:cubicBezTo>
                  <a:cubicBezTo>
                    <a:pt x="44498" y="19785"/>
                    <a:pt x="44010" y="19204"/>
                    <a:pt x="43545" y="18624"/>
                  </a:cubicBezTo>
                  <a:cubicBezTo>
                    <a:pt x="43662" y="18368"/>
                    <a:pt x="43731" y="18113"/>
                    <a:pt x="43731" y="17857"/>
                  </a:cubicBezTo>
                  <a:close/>
                  <a:moveTo>
                    <a:pt x="37345" y="18926"/>
                  </a:moveTo>
                  <a:cubicBezTo>
                    <a:pt x="37925" y="19947"/>
                    <a:pt x="38529" y="20992"/>
                    <a:pt x="39179" y="21991"/>
                  </a:cubicBezTo>
                  <a:lnTo>
                    <a:pt x="39040" y="21945"/>
                  </a:lnTo>
                  <a:cubicBezTo>
                    <a:pt x="38994" y="21945"/>
                    <a:pt x="38947" y="21921"/>
                    <a:pt x="38877" y="21921"/>
                  </a:cubicBezTo>
                  <a:cubicBezTo>
                    <a:pt x="38645" y="21527"/>
                    <a:pt x="38204" y="21202"/>
                    <a:pt x="37925" y="20876"/>
                  </a:cubicBezTo>
                  <a:cubicBezTo>
                    <a:pt x="37623" y="20551"/>
                    <a:pt x="37368" y="20273"/>
                    <a:pt x="37112" y="19947"/>
                  </a:cubicBezTo>
                  <a:lnTo>
                    <a:pt x="37205" y="19878"/>
                  </a:lnTo>
                  <a:cubicBezTo>
                    <a:pt x="37275" y="19808"/>
                    <a:pt x="37298" y="19692"/>
                    <a:pt x="37252" y="19599"/>
                  </a:cubicBezTo>
                  <a:cubicBezTo>
                    <a:pt x="37298" y="19553"/>
                    <a:pt x="37298" y="19506"/>
                    <a:pt x="37298" y="19436"/>
                  </a:cubicBezTo>
                  <a:cubicBezTo>
                    <a:pt x="37298" y="19274"/>
                    <a:pt x="37321" y="19111"/>
                    <a:pt x="37345" y="18926"/>
                  </a:cubicBezTo>
                  <a:close/>
                  <a:moveTo>
                    <a:pt x="24198" y="687"/>
                  </a:moveTo>
                  <a:cubicBezTo>
                    <a:pt x="24611" y="687"/>
                    <a:pt x="25030" y="705"/>
                    <a:pt x="25454" y="741"/>
                  </a:cubicBezTo>
                  <a:lnTo>
                    <a:pt x="25454" y="718"/>
                  </a:lnTo>
                  <a:cubicBezTo>
                    <a:pt x="29193" y="1043"/>
                    <a:pt x="32909" y="2994"/>
                    <a:pt x="34953" y="6176"/>
                  </a:cubicBezTo>
                  <a:cubicBezTo>
                    <a:pt x="37438" y="9984"/>
                    <a:pt x="36903" y="15117"/>
                    <a:pt x="36648" y="19436"/>
                  </a:cubicBezTo>
                  <a:cubicBezTo>
                    <a:pt x="36648" y="19483"/>
                    <a:pt x="36648" y="19529"/>
                    <a:pt x="36671" y="19553"/>
                  </a:cubicBezTo>
                  <a:cubicBezTo>
                    <a:pt x="36625" y="19576"/>
                    <a:pt x="36601" y="19599"/>
                    <a:pt x="36578" y="19622"/>
                  </a:cubicBezTo>
                  <a:cubicBezTo>
                    <a:pt x="33829" y="21482"/>
                    <a:pt x="30742" y="22035"/>
                    <a:pt x="27560" y="22035"/>
                  </a:cubicBezTo>
                  <a:cubicBezTo>
                    <a:pt x="26173" y="22035"/>
                    <a:pt x="24767" y="21930"/>
                    <a:pt x="23364" y="21782"/>
                  </a:cubicBezTo>
                  <a:lnTo>
                    <a:pt x="23341" y="21736"/>
                  </a:lnTo>
                  <a:cubicBezTo>
                    <a:pt x="23320" y="21685"/>
                    <a:pt x="23277" y="21665"/>
                    <a:pt x="23232" y="21665"/>
                  </a:cubicBezTo>
                  <a:cubicBezTo>
                    <a:pt x="23174" y="21665"/>
                    <a:pt x="23111" y="21697"/>
                    <a:pt x="23085" y="21736"/>
                  </a:cubicBezTo>
                  <a:cubicBezTo>
                    <a:pt x="20856" y="21550"/>
                    <a:pt x="18673" y="21109"/>
                    <a:pt x="16536" y="20482"/>
                  </a:cubicBezTo>
                  <a:cubicBezTo>
                    <a:pt x="15375" y="20133"/>
                    <a:pt x="14260" y="19669"/>
                    <a:pt x="13192" y="19088"/>
                  </a:cubicBezTo>
                  <a:cubicBezTo>
                    <a:pt x="12425" y="18670"/>
                    <a:pt x="10382" y="17625"/>
                    <a:pt x="9848" y="16626"/>
                  </a:cubicBezTo>
                  <a:lnTo>
                    <a:pt x="9848" y="16603"/>
                  </a:lnTo>
                  <a:cubicBezTo>
                    <a:pt x="9778" y="16487"/>
                    <a:pt x="9731" y="16348"/>
                    <a:pt x="9708" y="16185"/>
                  </a:cubicBezTo>
                  <a:cubicBezTo>
                    <a:pt x="9708" y="16139"/>
                    <a:pt x="9685" y="16115"/>
                    <a:pt x="9662" y="16092"/>
                  </a:cubicBezTo>
                  <a:cubicBezTo>
                    <a:pt x="9728" y="7926"/>
                    <a:pt x="15826" y="687"/>
                    <a:pt x="24198" y="687"/>
                  </a:cubicBezTo>
                  <a:close/>
                  <a:moveTo>
                    <a:pt x="36834" y="20180"/>
                  </a:moveTo>
                  <a:cubicBezTo>
                    <a:pt x="37066" y="20505"/>
                    <a:pt x="37298" y="20807"/>
                    <a:pt x="37554" y="21132"/>
                  </a:cubicBezTo>
                  <a:cubicBezTo>
                    <a:pt x="37739" y="21364"/>
                    <a:pt x="37925" y="21643"/>
                    <a:pt x="38157" y="21898"/>
                  </a:cubicBezTo>
                  <a:cubicBezTo>
                    <a:pt x="37835" y="21935"/>
                    <a:pt x="37526" y="22026"/>
                    <a:pt x="37247" y="22169"/>
                  </a:cubicBezTo>
                  <a:lnTo>
                    <a:pt x="37247" y="22169"/>
                  </a:lnTo>
                  <a:cubicBezTo>
                    <a:pt x="37301" y="22124"/>
                    <a:pt x="37325" y="22043"/>
                    <a:pt x="37275" y="21968"/>
                  </a:cubicBezTo>
                  <a:cubicBezTo>
                    <a:pt x="37112" y="21712"/>
                    <a:pt x="36927" y="21503"/>
                    <a:pt x="36694" y="21294"/>
                  </a:cubicBezTo>
                  <a:cubicBezTo>
                    <a:pt x="36509" y="21085"/>
                    <a:pt x="36346" y="20853"/>
                    <a:pt x="36183" y="20644"/>
                  </a:cubicBezTo>
                  <a:cubicBezTo>
                    <a:pt x="36416" y="20482"/>
                    <a:pt x="36625" y="20342"/>
                    <a:pt x="36834" y="20180"/>
                  </a:cubicBezTo>
                  <a:close/>
                  <a:moveTo>
                    <a:pt x="43383" y="18949"/>
                  </a:moveTo>
                  <a:cubicBezTo>
                    <a:pt x="43801" y="19785"/>
                    <a:pt x="44335" y="20574"/>
                    <a:pt x="44939" y="21271"/>
                  </a:cubicBezTo>
                  <a:cubicBezTo>
                    <a:pt x="44916" y="21596"/>
                    <a:pt x="44869" y="21921"/>
                    <a:pt x="44776" y="22247"/>
                  </a:cubicBezTo>
                  <a:cubicBezTo>
                    <a:pt x="44451" y="21736"/>
                    <a:pt x="44080" y="21271"/>
                    <a:pt x="43685" y="20807"/>
                  </a:cubicBezTo>
                  <a:lnTo>
                    <a:pt x="43685" y="20807"/>
                  </a:lnTo>
                  <a:lnTo>
                    <a:pt x="43708" y="20830"/>
                  </a:lnTo>
                  <a:cubicBezTo>
                    <a:pt x="43406" y="20412"/>
                    <a:pt x="43104" y="20017"/>
                    <a:pt x="42779" y="19622"/>
                  </a:cubicBezTo>
                  <a:cubicBezTo>
                    <a:pt x="43035" y="19436"/>
                    <a:pt x="43220" y="19204"/>
                    <a:pt x="43383" y="18949"/>
                  </a:cubicBezTo>
                  <a:close/>
                  <a:moveTo>
                    <a:pt x="35974" y="20760"/>
                  </a:moveTo>
                  <a:cubicBezTo>
                    <a:pt x="36114" y="21016"/>
                    <a:pt x="36276" y="21248"/>
                    <a:pt x="36439" y="21503"/>
                  </a:cubicBezTo>
                  <a:cubicBezTo>
                    <a:pt x="36601" y="21759"/>
                    <a:pt x="36811" y="21991"/>
                    <a:pt x="37066" y="22177"/>
                  </a:cubicBezTo>
                  <a:cubicBezTo>
                    <a:pt x="37094" y="22196"/>
                    <a:pt x="37124" y="22204"/>
                    <a:pt x="37152" y="22204"/>
                  </a:cubicBezTo>
                  <a:cubicBezTo>
                    <a:pt x="37165" y="22204"/>
                    <a:pt x="37179" y="22202"/>
                    <a:pt x="37191" y="22199"/>
                  </a:cubicBezTo>
                  <a:lnTo>
                    <a:pt x="37191" y="22199"/>
                  </a:lnTo>
                  <a:cubicBezTo>
                    <a:pt x="36971" y="22320"/>
                    <a:pt x="36771" y="22475"/>
                    <a:pt x="36601" y="22665"/>
                  </a:cubicBezTo>
                  <a:cubicBezTo>
                    <a:pt x="36416" y="22386"/>
                    <a:pt x="36207" y="22154"/>
                    <a:pt x="35951" y="21945"/>
                  </a:cubicBezTo>
                  <a:lnTo>
                    <a:pt x="35951" y="21921"/>
                  </a:lnTo>
                  <a:lnTo>
                    <a:pt x="35278" y="21178"/>
                  </a:lnTo>
                  <a:cubicBezTo>
                    <a:pt x="35510" y="21039"/>
                    <a:pt x="35742" y="20900"/>
                    <a:pt x="35974" y="20760"/>
                  </a:cubicBezTo>
                  <a:close/>
                  <a:moveTo>
                    <a:pt x="6643" y="16115"/>
                  </a:moveTo>
                  <a:cubicBezTo>
                    <a:pt x="7874" y="18508"/>
                    <a:pt x="9104" y="20876"/>
                    <a:pt x="10475" y="23152"/>
                  </a:cubicBezTo>
                  <a:cubicBezTo>
                    <a:pt x="10173" y="23152"/>
                    <a:pt x="9894" y="23176"/>
                    <a:pt x="9615" y="23268"/>
                  </a:cubicBezTo>
                  <a:cubicBezTo>
                    <a:pt x="8570" y="21318"/>
                    <a:pt x="7455" y="19413"/>
                    <a:pt x="6271" y="17532"/>
                  </a:cubicBezTo>
                  <a:lnTo>
                    <a:pt x="6294" y="17509"/>
                  </a:lnTo>
                  <a:cubicBezTo>
                    <a:pt x="6550" y="17114"/>
                    <a:pt x="6689" y="16603"/>
                    <a:pt x="6643" y="16115"/>
                  </a:cubicBezTo>
                  <a:close/>
                  <a:moveTo>
                    <a:pt x="42431" y="19831"/>
                  </a:moveTo>
                  <a:cubicBezTo>
                    <a:pt x="42756" y="20319"/>
                    <a:pt x="43104" y="20783"/>
                    <a:pt x="43453" y="21271"/>
                  </a:cubicBezTo>
                  <a:cubicBezTo>
                    <a:pt x="43778" y="21805"/>
                    <a:pt x="44172" y="22316"/>
                    <a:pt x="44614" y="22781"/>
                  </a:cubicBezTo>
                  <a:cubicBezTo>
                    <a:pt x="44521" y="23013"/>
                    <a:pt x="44405" y="23245"/>
                    <a:pt x="44289" y="23477"/>
                  </a:cubicBezTo>
                  <a:cubicBezTo>
                    <a:pt x="43894" y="22897"/>
                    <a:pt x="43453" y="22316"/>
                    <a:pt x="42988" y="21759"/>
                  </a:cubicBezTo>
                  <a:cubicBezTo>
                    <a:pt x="42547" y="21178"/>
                    <a:pt x="42129" y="20598"/>
                    <a:pt x="41641" y="20064"/>
                  </a:cubicBezTo>
                  <a:cubicBezTo>
                    <a:pt x="41920" y="20040"/>
                    <a:pt x="42175" y="19947"/>
                    <a:pt x="42431" y="19831"/>
                  </a:cubicBezTo>
                  <a:close/>
                  <a:moveTo>
                    <a:pt x="5481" y="11703"/>
                  </a:moveTo>
                  <a:cubicBezTo>
                    <a:pt x="7339" y="15721"/>
                    <a:pt x="9430" y="19669"/>
                    <a:pt x="11705" y="23524"/>
                  </a:cubicBezTo>
                  <a:cubicBezTo>
                    <a:pt x="11427" y="23338"/>
                    <a:pt x="11125" y="23245"/>
                    <a:pt x="10800" y="23199"/>
                  </a:cubicBezTo>
                  <a:cubicBezTo>
                    <a:pt x="10823" y="23152"/>
                    <a:pt x="10823" y="23129"/>
                    <a:pt x="10800" y="23083"/>
                  </a:cubicBezTo>
                  <a:cubicBezTo>
                    <a:pt x="9035" y="19274"/>
                    <a:pt x="6945" y="15558"/>
                    <a:pt x="4924" y="11865"/>
                  </a:cubicBezTo>
                  <a:cubicBezTo>
                    <a:pt x="5087" y="11819"/>
                    <a:pt x="5272" y="11773"/>
                    <a:pt x="5458" y="11703"/>
                  </a:cubicBezTo>
                  <a:close/>
                  <a:moveTo>
                    <a:pt x="6062" y="17764"/>
                  </a:moveTo>
                  <a:cubicBezTo>
                    <a:pt x="7014" y="19715"/>
                    <a:pt x="8036" y="21620"/>
                    <a:pt x="9128" y="23454"/>
                  </a:cubicBezTo>
                  <a:cubicBezTo>
                    <a:pt x="9011" y="23524"/>
                    <a:pt x="8872" y="23594"/>
                    <a:pt x="8756" y="23663"/>
                  </a:cubicBezTo>
                  <a:cubicBezTo>
                    <a:pt x="7897" y="21736"/>
                    <a:pt x="6828" y="19878"/>
                    <a:pt x="5574" y="18182"/>
                  </a:cubicBezTo>
                  <a:cubicBezTo>
                    <a:pt x="5760" y="18066"/>
                    <a:pt x="5923" y="17927"/>
                    <a:pt x="6062" y="17764"/>
                  </a:cubicBezTo>
                  <a:close/>
                  <a:moveTo>
                    <a:pt x="35022" y="21294"/>
                  </a:moveTo>
                  <a:lnTo>
                    <a:pt x="35673" y="22130"/>
                  </a:lnTo>
                  <a:cubicBezTo>
                    <a:pt x="35856" y="22452"/>
                    <a:pt x="36085" y="22728"/>
                    <a:pt x="36360" y="22958"/>
                  </a:cubicBezTo>
                  <a:lnTo>
                    <a:pt x="36360" y="22958"/>
                  </a:lnTo>
                  <a:cubicBezTo>
                    <a:pt x="36201" y="23210"/>
                    <a:pt x="36066" y="23483"/>
                    <a:pt x="35998" y="23756"/>
                  </a:cubicBezTo>
                  <a:cubicBezTo>
                    <a:pt x="35974" y="23849"/>
                    <a:pt x="35974" y="23919"/>
                    <a:pt x="35951" y="24012"/>
                  </a:cubicBezTo>
                  <a:cubicBezTo>
                    <a:pt x="35371" y="23245"/>
                    <a:pt x="34860" y="22432"/>
                    <a:pt x="34442" y="21550"/>
                  </a:cubicBezTo>
                  <a:cubicBezTo>
                    <a:pt x="34651" y="21480"/>
                    <a:pt x="34836" y="21387"/>
                    <a:pt x="35022" y="21294"/>
                  </a:cubicBezTo>
                  <a:close/>
                  <a:moveTo>
                    <a:pt x="39690" y="19251"/>
                  </a:moveTo>
                  <a:lnTo>
                    <a:pt x="39690" y="19251"/>
                  </a:lnTo>
                  <a:cubicBezTo>
                    <a:pt x="39806" y="19390"/>
                    <a:pt x="39946" y="19529"/>
                    <a:pt x="40085" y="19622"/>
                  </a:cubicBezTo>
                  <a:cubicBezTo>
                    <a:pt x="40433" y="19878"/>
                    <a:pt x="40828" y="20040"/>
                    <a:pt x="41246" y="20064"/>
                  </a:cubicBezTo>
                  <a:cubicBezTo>
                    <a:pt x="41688" y="20737"/>
                    <a:pt x="42175" y="21387"/>
                    <a:pt x="42640" y="22038"/>
                  </a:cubicBezTo>
                  <a:cubicBezTo>
                    <a:pt x="43058" y="22688"/>
                    <a:pt x="43522" y="23292"/>
                    <a:pt x="44033" y="23872"/>
                  </a:cubicBezTo>
                  <a:cubicBezTo>
                    <a:pt x="43917" y="24058"/>
                    <a:pt x="43754" y="24244"/>
                    <a:pt x="43615" y="24430"/>
                  </a:cubicBezTo>
                  <a:cubicBezTo>
                    <a:pt x="42361" y="22688"/>
                    <a:pt x="41014" y="20946"/>
                    <a:pt x="39690" y="19251"/>
                  </a:cubicBezTo>
                  <a:close/>
                  <a:moveTo>
                    <a:pt x="1278" y="18926"/>
                  </a:moveTo>
                  <a:lnTo>
                    <a:pt x="1278" y="18926"/>
                  </a:lnTo>
                  <a:cubicBezTo>
                    <a:pt x="2137" y="20876"/>
                    <a:pt x="3182" y="22734"/>
                    <a:pt x="4367" y="24499"/>
                  </a:cubicBezTo>
                  <a:cubicBezTo>
                    <a:pt x="3740" y="23942"/>
                    <a:pt x="3206" y="23292"/>
                    <a:pt x="2741" y="22618"/>
                  </a:cubicBezTo>
                  <a:cubicBezTo>
                    <a:pt x="1975" y="21527"/>
                    <a:pt x="1464" y="20249"/>
                    <a:pt x="1278" y="18926"/>
                  </a:cubicBezTo>
                  <a:close/>
                  <a:moveTo>
                    <a:pt x="5249" y="18368"/>
                  </a:moveTo>
                  <a:cubicBezTo>
                    <a:pt x="6434" y="20156"/>
                    <a:pt x="7502" y="22038"/>
                    <a:pt x="8431" y="23988"/>
                  </a:cubicBezTo>
                  <a:cubicBezTo>
                    <a:pt x="8338" y="24081"/>
                    <a:pt x="8245" y="24174"/>
                    <a:pt x="8175" y="24267"/>
                  </a:cubicBezTo>
                  <a:cubicBezTo>
                    <a:pt x="8129" y="24360"/>
                    <a:pt x="8083" y="24430"/>
                    <a:pt x="8036" y="24523"/>
                  </a:cubicBezTo>
                  <a:cubicBezTo>
                    <a:pt x="6921" y="22479"/>
                    <a:pt x="5783" y="20458"/>
                    <a:pt x="4622" y="18484"/>
                  </a:cubicBezTo>
                  <a:cubicBezTo>
                    <a:pt x="4831" y="18461"/>
                    <a:pt x="5040" y="18438"/>
                    <a:pt x="5249" y="18368"/>
                  </a:cubicBezTo>
                  <a:close/>
                  <a:moveTo>
                    <a:pt x="23689" y="22409"/>
                  </a:moveTo>
                  <a:lnTo>
                    <a:pt x="23689" y="22409"/>
                  </a:lnTo>
                  <a:cubicBezTo>
                    <a:pt x="24037" y="22432"/>
                    <a:pt x="24386" y="22479"/>
                    <a:pt x="24734" y="22502"/>
                  </a:cubicBezTo>
                  <a:cubicBezTo>
                    <a:pt x="25175" y="23338"/>
                    <a:pt x="25640" y="24197"/>
                    <a:pt x="26128" y="25010"/>
                  </a:cubicBezTo>
                  <a:cubicBezTo>
                    <a:pt x="26069" y="24999"/>
                    <a:pt x="26011" y="24993"/>
                    <a:pt x="25953" y="24993"/>
                  </a:cubicBezTo>
                  <a:cubicBezTo>
                    <a:pt x="25895" y="24993"/>
                    <a:pt x="25837" y="24999"/>
                    <a:pt x="25779" y="25010"/>
                  </a:cubicBezTo>
                  <a:lnTo>
                    <a:pt x="25779" y="24987"/>
                  </a:lnTo>
                  <a:cubicBezTo>
                    <a:pt x="25570" y="25010"/>
                    <a:pt x="25361" y="25080"/>
                    <a:pt x="25175" y="25150"/>
                  </a:cubicBezTo>
                  <a:cubicBezTo>
                    <a:pt x="24943" y="24639"/>
                    <a:pt x="24618" y="24174"/>
                    <a:pt x="24362" y="23686"/>
                  </a:cubicBezTo>
                  <a:cubicBezTo>
                    <a:pt x="24130" y="23268"/>
                    <a:pt x="23898" y="22827"/>
                    <a:pt x="23689" y="22409"/>
                  </a:cubicBezTo>
                  <a:close/>
                  <a:moveTo>
                    <a:pt x="37461" y="16766"/>
                  </a:moveTo>
                  <a:cubicBezTo>
                    <a:pt x="39203" y="19506"/>
                    <a:pt x="41153" y="22316"/>
                    <a:pt x="43383" y="24685"/>
                  </a:cubicBezTo>
                  <a:cubicBezTo>
                    <a:pt x="43104" y="24964"/>
                    <a:pt x="42802" y="25242"/>
                    <a:pt x="42477" y="25475"/>
                  </a:cubicBezTo>
                  <a:lnTo>
                    <a:pt x="42477" y="25498"/>
                  </a:lnTo>
                  <a:cubicBezTo>
                    <a:pt x="40898" y="23059"/>
                    <a:pt x="39040" y="20783"/>
                    <a:pt x="37368" y="18415"/>
                  </a:cubicBezTo>
                  <a:cubicBezTo>
                    <a:pt x="37391" y="17880"/>
                    <a:pt x="37414" y="17323"/>
                    <a:pt x="37461" y="16766"/>
                  </a:cubicBezTo>
                  <a:close/>
                  <a:moveTo>
                    <a:pt x="1231" y="16975"/>
                  </a:moveTo>
                  <a:cubicBezTo>
                    <a:pt x="2671" y="19994"/>
                    <a:pt x="4251" y="22943"/>
                    <a:pt x="5992" y="25823"/>
                  </a:cubicBezTo>
                  <a:cubicBezTo>
                    <a:pt x="5690" y="25591"/>
                    <a:pt x="5365" y="25382"/>
                    <a:pt x="5087" y="25126"/>
                  </a:cubicBezTo>
                  <a:lnTo>
                    <a:pt x="5087" y="25150"/>
                  </a:lnTo>
                  <a:cubicBezTo>
                    <a:pt x="3647" y="22850"/>
                    <a:pt x="2346" y="20458"/>
                    <a:pt x="1185" y="17997"/>
                  </a:cubicBezTo>
                  <a:cubicBezTo>
                    <a:pt x="1185" y="17648"/>
                    <a:pt x="1208" y="17323"/>
                    <a:pt x="1231" y="16975"/>
                  </a:cubicBezTo>
                  <a:close/>
                  <a:moveTo>
                    <a:pt x="38451" y="22468"/>
                  </a:moveTo>
                  <a:cubicBezTo>
                    <a:pt x="38679" y="22468"/>
                    <a:pt x="38909" y="22508"/>
                    <a:pt x="39133" y="22595"/>
                  </a:cubicBezTo>
                  <a:cubicBezTo>
                    <a:pt x="40015" y="22920"/>
                    <a:pt x="40596" y="23942"/>
                    <a:pt x="40224" y="24824"/>
                  </a:cubicBezTo>
                  <a:cubicBezTo>
                    <a:pt x="39914" y="25612"/>
                    <a:pt x="39029" y="25808"/>
                    <a:pt x="38249" y="25808"/>
                  </a:cubicBezTo>
                  <a:cubicBezTo>
                    <a:pt x="38154" y="25808"/>
                    <a:pt x="38062" y="25805"/>
                    <a:pt x="37972" y="25800"/>
                  </a:cubicBezTo>
                  <a:cubicBezTo>
                    <a:pt x="37832" y="25800"/>
                    <a:pt x="37739" y="25870"/>
                    <a:pt x="37693" y="25986"/>
                  </a:cubicBezTo>
                  <a:cubicBezTo>
                    <a:pt x="37507" y="25893"/>
                    <a:pt x="37321" y="25777"/>
                    <a:pt x="37159" y="25637"/>
                  </a:cubicBezTo>
                  <a:lnTo>
                    <a:pt x="36671" y="24987"/>
                  </a:lnTo>
                  <a:cubicBezTo>
                    <a:pt x="36509" y="24615"/>
                    <a:pt x="36485" y="24197"/>
                    <a:pt x="36601" y="23826"/>
                  </a:cubicBezTo>
                  <a:lnTo>
                    <a:pt x="36601" y="23803"/>
                  </a:lnTo>
                  <a:cubicBezTo>
                    <a:pt x="36874" y="22986"/>
                    <a:pt x="37641" y="22468"/>
                    <a:pt x="38451" y="22468"/>
                  </a:cubicBezTo>
                  <a:close/>
                  <a:moveTo>
                    <a:pt x="21297" y="22084"/>
                  </a:moveTo>
                  <a:lnTo>
                    <a:pt x="21692" y="22154"/>
                  </a:lnTo>
                  <a:lnTo>
                    <a:pt x="21994" y="22177"/>
                  </a:lnTo>
                  <a:cubicBezTo>
                    <a:pt x="22272" y="22804"/>
                    <a:pt x="22621" y="23385"/>
                    <a:pt x="22969" y="23965"/>
                  </a:cubicBezTo>
                  <a:cubicBezTo>
                    <a:pt x="23294" y="24476"/>
                    <a:pt x="23619" y="25057"/>
                    <a:pt x="24107" y="25428"/>
                  </a:cubicBezTo>
                  <a:cubicBezTo>
                    <a:pt x="24133" y="25446"/>
                    <a:pt x="24159" y="25453"/>
                    <a:pt x="24183" y="25453"/>
                  </a:cubicBezTo>
                  <a:cubicBezTo>
                    <a:pt x="24284" y="25453"/>
                    <a:pt x="24354" y="25313"/>
                    <a:pt x="24316" y="25219"/>
                  </a:cubicBezTo>
                  <a:cubicBezTo>
                    <a:pt x="24061" y="24639"/>
                    <a:pt x="23550" y="24105"/>
                    <a:pt x="23178" y="23594"/>
                  </a:cubicBezTo>
                  <a:cubicBezTo>
                    <a:pt x="22899" y="23152"/>
                    <a:pt x="22597" y="22688"/>
                    <a:pt x="22319" y="22247"/>
                  </a:cubicBezTo>
                  <a:lnTo>
                    <a:pt x="22319" y="22247"/>
                  </a:lnTo>
                  <a:lnTo>
                    <a:pt x="23271" y="22363"/>
                  </a:lnTo>
                  <a:cubicBezTo>
                    <a:pt x="23689" y="23361"/>
                    <a:pt x="24130" y="24453"/>
                    <a:pt x="24804" y="25312"/>
                  </a:cubicBezTo>
                  <a:cubicBezTo>
                    <a:pt x="24409" y="25498"/>
                    <a:pt x="24037" y="25753"/>
                    <a:pt x="23735" y="26055"/>
                  </a:cubicBezTo>
                  <a:cubicBezTo>
                    <a:pt x="23410" y="25452"/>
                    <a:pt x="23062" y="24871"/>
                    <a:pt x="22667" y="24314"/>
                  </a:cubicBezTo>
                  <a:lnTo>
                    <a:pt x="22667" y="24290"/>
                  </a:lnTo>
                  <a:lnTo>
                    <a:pt x="21297" y="22084"/>
                  </a:lnTo>
                  <a:close/>
                  <a:moveTo>
                    <a:pt x="40921" y="24453"/>
                  </a:moveTo>
                  <a:cubicBezTo>
                    <a:pt x="41293" y="24917"/>
                    <a:pt x="41664" y="25382"/>
                    <a:pt x="42059" y="25800"/>
                  </a:cubicBezTo>
                  <a:cubicBezTo>
                    <a:pt x="41571" y="26125"/>
                    <a:pt x="41060" y="26427"/>
                    <a:pt x="40550" y="26682"/>
                  </a:cubicBezTo>
                  <a:lnTo>
                    <a:pt x="40550" y="26706"/>
                  </a:lnTo>
                  <a:cubicBezTo>
                    <a:pt x="40480" y="26613"/>
                    <a:pt x="40387" y="26520"/>
                    <a:pt x="40317" y="26427"/>
                  </a:cubicBezTo>
                  <a:lnTo>
                    <a:pt x="39969" y="26032"/>
                  </a:lnTo>
                  <a:cubicBezTo>
                    <a:pt x="40387" y="25753"/>
                    <a:pt x="40712" y="25359"/>
                    <a:pt x="40851" y="24871"/>
                  </a:cubicBezTo>
                  <a:cubicBezTo>
                    <a:pt x="40875" y="24732"/>
                    <a:pt x="40898" y="24592"/>
                    <a:pt x="40921" y="24453"/>
                  </a:cubicBezTo>
                  <a:close/>
                  <a:moveTo>
                    <a:pt x="1510" y="15651"/>
                  </a:moveTo>
                  <a:cubicBezTo>
                    <a:pt x="1649" y="15906"/>
                    <a:pt x="1766" y="16162"/>
                    <a:pt x="1905" y="16417"/>
                  </a:cubicBezTo>
                  <a:cubicBezTo>
                    <a:pt x="1998" y="16766"/>
                    <a:pt x="2160" y="17091"/>
                    <a:pt x="2393" y="17370"/>
                  </a:cubicBezTo>
                  <a:cubicBezTo>
                    <a:pt x="3995" y="20574"/>
                    <a:pt x="5714" y="23710"/>
                    <a:pt x="7572" y="26752"/>
                  </a:cubicBezTo>
                  <a:cubicBezTo>
                    <a:pt x="7270" y="26589"/>
                    <a:pt x="6945" y="26427"/>
                    <a:pt x="6666" y="26241"/>
                  </a:cubicBezTo>
                  <a:cubicBezTo>
                    <a:pt x="6689" y="26195"/>
                    <a:pt x="6689" y="26125"/>
                    <a:pt x="6666" y="26055"/>
                  </a:cubicBezTo>
                  <a:cubicBezTo>
                    <a:pt x="4831" y="22920"/>
                    <a:pt x="3136" y="19692"/>
                    <a:pt x="1301" y="16557"/>
                  </a:cubicBezTo>
                  <a:cubicBezTo>
                    <a:pt x="1348" y="16232"/>
                    <a:pt x="1417" y="15953"/>
                    <a:pt x="1510" y="15651"/>
                  </a:cubicBezTo>
                  <a:close/>
                  <a:moveTo>
                    <a:pt x="10344" y="23670"/>
                  </a:moveTo>
                  <a:cubicBezTo>
                    <a:pt x="10994" y="23670"/>
                    <a:pt x="11619" y="23986"/>
                    <a:pt x="12007" y="24523"/>
                  </a:cubicBezTo>
                  <a:cubicBezTo>
                    <a:pt x="12611" y="25428"/>
                    <a:pt x="12216" y="26659"/>
                    <a:pt x="11195" y="27008"/>
                  </a:cubicBezTo>
                  <a:cubicBezTo>
                    <a:pt x="10994" y="27083"/>
                    <a:pt x="10803" y="27115"/>
                    <a:pt x="10619" y="27115"/>
                  </a:cubicBezTo>
                  <a:cubicBezTo>
                    <a:pt x="10016" y="27115"/>
                    <a:pt x="9483" y="26774"/>
                    <a:pt x="8895" y="26543"/>
                  </a:cubicBezTo>
                  <a:cubicBezTo>
                    <a:pt x="8876" y="26533"/>
                    <a:pt x="8853" y="26528"/>
                    <a:pt x="8829" y="26528"/>
                  </a:cubicBezTo>
                  <a:cubicBezTo>
                    <a:pt x="8795" y="26528"/>
                    <a:pt x="8760" y="26539"/>
                    <a:pt x="8733" y="26566"/>
                  </a:cubicBezTo>
                  <a:cubicBezTo>
                    <a:pt x="8408" y="26264"/>
                    <a:pt x="8222" y="25823"/>
                    <a:pt x="8292" y="25359"/>
                  </a:cubicBezTo>
                  <a:lnTo>
                    <a:pt x="8292" y="25359"/>
                  </a:lnTo>
                  <a:lnTo>
                    <a:pt x="8292" y="25382"/>
                  </a:lnTo>
                  <a:cubicBezTo>
                    <a:pt x="8384" y="25312"/>
                    <a:pt x="8408" y="25196"/>
                    <a:pt x="8361" y="25080"/>
                  </a:cubicBezTo>
                  <a:cubicBezTo>
                    <a:pt x="8431" y="24824"/>
                    <a:pt x="8547" y="24592"/>
                    <a:pt x="8733" y="24383"/>
                  </a:cubicBezTo>
                  <a:cubicBezTo>
                    <a:pt x="8849" y="24383"/>
                    <a:pt x="8919" y="24290"/>
                    <a:pt x="8942" y="24197"/>
                  </a:cubicBezTo>
                  <a:cubicBezTo>
                    <a:pt x="8988" y="24151"/>
                    <a:pt x="9035" y="24105"/>
                    <a:pt x="9081" y="24058"/>
                  </a:cubicBezTo>
                  <a:cubicBezTo>
                    <a:pt x="9174" y="24012"/>
                    <a:pt x="9267" y="23942"/>
                    <a:pt x="9360" y="23895"/>
                  </a:cubicBezTo>
                  <a:cubicBezTo>
                    <a:pt x="9430" y="24012"/>
                    <a:pt x="9476" y="24105"/>
                    <a:pt x="9546" y="24197"/>
                  </a:cubicBezTo>
                  <a:cubicBezTo>
                    <a:pt x="9595" y="24283"/>
                    <a:pt x="9669" y="24318"/>
                    <a:pt x="9742" y="24318"/>
                  </a:cubicBezTo>
                  <a:cubicBezTo>
                    <a:pt x="9909" y="24318"/>
                    <a:pt x="10077" y="24135"/>
                    <a:pt x="9964" y="23942"/>
                  </a:cubicBezTo>
                  <a:cubicBezTo>
                    <a:pt x="9917" y="23872"/>
                    <a:pt x="9871" y="23803"/>
                    <a:pt x="9848" y="23733"/>
                  </a:cubicBezTo>
                  <a:cubicBezTo>
                    <a:pt x="10012" y="23691"/>
                    <a:pt x="10179" y="23670"/>
                    <a:pt x="10344" y="23670"/>
                  </a:cubicBezTo>
                  <a:close/>
                  <a:moveTo>
                    <a:pt x="39690" y="26171"/>
                  </a:moveTo>
                  <a:lnTo>
                    <a:pt x="40015" y="26636"/>
                  </a:lnTo>
                  <a:cubicBezTo>
                    <a:pt x="40085" y="26729"/>
                    <a:pt x="40132" y="26798"/>
                    <a:pt x="40178" y="26868"/>
                  </a:cubicBezTo>
                  <a:cubicBezTo>
                    <a:pt x="39969" y="26961"/>
                    <a:pt x="39737" y="27077"/>
                    <a:pt x="39528" y="27170"/>
                  </a:cubicBezTo>
                  <a:lnTo>
                    <a:pt x="39528" y="27193"/>
                  </a:lnTo>
                  <a:cubicBezTo>
                    <a:pt x="39412" y="27054"/>
                    <a:pt x="39295" y="26915"/>
                    <a:pt x="39156" y="26798"/>
                  </a:cubicBezTo>
                  <a:cubicBezTo>
                    <a:pt x="39063" y="26682"/>
                    <a:pt x="38970" y="26543"/>
                    <a:pt x="38877" y="26404"/>
                  </a:cubicBezTo>
                  <a:cubicBezTo>
                    <a:pt x="39156" y="26380"/>
                    <a:pt x="39435" y="26288"/>
                    <a:pt x="39690" y="26171"/>
                  </a:cubicBezTo>
                  <a:close/>
                  <a:moveTo>
                    <a:pt x="20600" y="21968"/>
                  </a:moveTo>
                  <a:lnTo>
                    <a:pt x="20972" y="22038"/>
                  </a:lnTo>
                  <a:cubicBezTo>
                    <a:pt x="20972" y="22061"/>
                    <a:pt x="20972" y="22107"/>
                    <a:pt x="20972" y="22130"/>
                  </a:cubicBezTo>
                  <a:lnTo>
                    <a:pt x="22319" y="24499"/>
                  </a:lnTo>
                  <a:cubicBezTo>
                    <a:pt x="22644" y="25150"/>
                    <a:pt x="23039" y="25777"/>
                    <a:pt x="23457" y="26357"/>
                  </a:cubicBezTo>
                  <a:cubicBezTo>
                    <a:pt x="23237" y="26664"/>
                    <a:pt x="23122" y="27034"/>
                    <a:pt x="23149" y="27407"/>
                  </a:cubicBezTo>
                  <a:lnTo>
                    <a:pt x="23149" y="27407"/>
                  </a:lnTo>
                  <a:cubicBezTo>
                    <a:pt x="22322" y="25571"/>
                    <a:pt x="21472" y="23758"/>
                    <a:pt x="20600" y="21968"/>
                  </a:cubicBezTo>
                  <a:close/>
                  <a:moveTo>
                    <a:pt x="37693" y="26404"/>
                  </a:moveTo>
                  <a:lnTo>
                    <a:pt x="37693" y="26404"/>
                  </a:lnTo>
                  <a:cubicBezTo>
                    <a:pt x="37786" y="26427"/>
                    <a:pt x="37856" y="26427"/>
                    <a:pt x="37948" y="26427"/>
                  </a:cubicBezTo>
                  <a:lnTo>
                    <a:pt x="38018" y="26427"/>
                  </a:lnTo>
                  <a:cubicBezTo>
                    <a:pt x="38204" y="26450"/>
                    <a:pt x="38390" y="26450"/>
                    <a:pt x="38599" y="26450"/>
                  </a:cubicBezTo>
                  <a:cubicBezTo>
                    <a:pt x="38668" y="26636"/>
                    <a:pt x="38761" y="26822"/>
                    <a:pt x="38877" y="26984"/>
                  </a:cubicBezTo>
                  <a:cubicBezTo>
                    <a:pt x="38970" y="27100"/>
                    <a:pt x="39063" y="27240"/>
                    <a:pt x="39179" y="27333"/>
                  </a:cubicBezTo>
                  <a:cubicBezTo>
                    <a:pt x="38924" y="27426"/>
                    <a:pt x="38668" y="27542"/>
                    <a:pt x="38413" y="27635"/>
                  </a:cubicBezTo>
                  <a:lnTo>
                    <a:pt x="38413" y="27658"/>
                  </a:lnTo>
                  <a:cubicBezTo>
                    <a:pt x="38204" y="27217"/>
                    <a:pt x="37948" y="26798"/>
                    <a:pt x="37693" y="26404"/>
                  </a:cubicBezTo>
                  <a:close/>
                  <a:moveTo>
                    <a:pt x="3206" y="18066"/>
                  </a:moveTo>
                  <a:lnTo>
                    <a:pt x="3206" y="18066"/>
                  </a:lnTo>
                  <a:cubicBezTo>
                    <a:pt x="3531" y="18275"/>
                    <a:pt x="3902" y="18415"/>
                    <a:pt x="4297" y="18461"/>
                  </a:cubicBezTo>
                  <a:cubicBezTo>
                    <a:pt x="5365" y="20737"/>
                    <a:pt x="6550" y="22967"/>
                    <a:pt x="7850" y="25126"/>
                  </a:cubicBezTo>
                  <a:cubicBezTo>
                    <a:pt x="7757" y="25823"/>
                    <a:pt x="8083" y="26497"/>
                    <a:pt x="8710" y="26822"/>
                  </a:cubicBezTo>
                  <a:cubicBezTo>
                    <a:pt x="9035" y="27147"/>
                    <a:pt x="9430" y="27402"/>
                    <a:pt x="9871" y="27542"/>
                  </a:cubicBezTo>
                  <a:lnTo>
                    <a:pt x="10103" y="27844"/>
                  </a:lnTo>
                  <a:cubicBezTo>
                    <a:pt x="9499" y="27658"/>
                    <a:pt x="8872" y="27379"/>
                    <a:pt x="8292" y="27100"/>
                  </a:cubicBezTo>
                  <a:cubicBezTo>
                    <a:pt x="6619" y="24058"/>
                    <a:pt x="4924" y="21062"/>
                    <a:pt x="3206" y="18066"/>
                  </a:cubicBezTo>
                  <a:close/>
                  <a:moveTo>
                    <a:pt x="34117" y="21712"/>
                  </a:moveTo>
                  <a:cubicBezTo>
                    <a:pt x="34511" y="22734"/>
                    <a:pt x="35162" y="23640"/>
                    <a:pt x="35765" y="24546"/>
                  </a:cubicBezTo>
                  <a:lnTo>
                    <a:pt x="36067" y="25010"/>
                  </a:lnTo>
                  <a:cubicBezTo>
                    <a:pt x="36160" y="25335"/>
                    <a:pt x="36346" y="25614"/>
                    <a:pt x="36578" y="25846"/>
                  </a:cubicBezTo>
                  <a:cubicBezTo>
                    <a:pt x="36996" y="26520"/>
                    <a:pt x="37484" y="27193"/>
                    <a:pt x="37995" y="27797"/>
                  </a:cubicBezTo>
                  <a:lnTo>
                    <a:pt x="37623" y="27936"/>
                  </a:lnTo>
                  <a:cubicBezTo>
                    <a:pt x="37461" y="28006"/>
                    <a:pt x="37321" y="28053"/>
                    <a:pt x="37159" y="28099"/>
                  </a:cubicBezTo>
                  <a:cubicBezTo>
                    <a:pt x="35812" y="26055"/>
                    <a:pt x="34349" y="24128"/>
                    <a:pt x="33095" y="22061"/>
                  </a:cubicBezTo>
                  <a:cubicBezTo>
                    <a:pt x="33443" y="21968"/>
                    <a:pt x="33768" y="21852"/>
                    <a:pt x="34117" y="21712"/>
                  </a:cubicBezTo>
                  <a:close/>
                  <a:moveTo>
                    <a:pt x="11055" y="27681"/>
                  </a:moveTo>
                  <a:cubicBezTo>
                    <a:pt x="11241" y="27913"/>
                    <a:pt x="11427" y="28145"/>
                    <a:pt x="11613" y="28354"/>
                  </a:cubicBezTo>
                  <a:cubicBezTo>
                    <a:pt x="11265" y="28239"/>
                    <a:pt x="10941" y="28146"/>
                    <a:pt x="10593" y="28030"/>
                  </a:cubicBezTo>
                  <a:lnTo>
                    <a:pt x="10593" y="28030"/>
                  </a:lnTo>
                  <a:lnTo>
                    <a:pt x="10358" y="27774"/>
                  </a:lnTo>
                  <a:lnTo>
                    <a:pt x="10242" y="27681"/>
                  </a:lnTo>
                  <a:lnTo>
                    <a:pt x="10242" y="27681"/>
                  </a:lnTo>
                  <a:cubicBezTo>
                    <a:pt x="10382" y="27704"/>
                    <a:pt x="10521" y="27716"/>
                    <a:pt x="10657" y="27716"/>
                  </a:cubicBezTo>
                  <a:cubicBezTo>
                    <a:pt x="10794" y="27716"/>
                    <a:pt x="10927" y="27704"/>
                    <a:pt x="11055" y="27681"/>
                  </a:cubicBezTo>
                  <a:close/>
                  <a:moveTo>
                    <a:pt x="32793" y="22107"/>
                  </a:moveTo>
                  <a:cubicBezTo>
                    <a:pt x="33977" y="24221"/>
                    <a:pt x="35138" y="26334"/>
                    <a:pt x="36601" y="28262"/>
                  </a:cubicBezTo>
                  <a:cubicBezTo>
                    <a:pt x="36353" y="28352"/>
                    <a:pt x="36126" y="28442"/>
                    <a:pt x="35879" y="28511"/>
                  </a:cubicBezTo>
                  <a:lnTo>
                    <a:pt x="35879" y="28511"/>
                  </a:lnTo>
                  <a:cubicBezTo>
                    <a:pt x="34787" y="26354"/>
                    <a:pt x="33163" y="24358"/>
                    <a:pt x="31841" y="22339"/>
                  </a:cubicBezTo>
                  <a:cubicBezTo>
                    <a:pt x="32166" y="22270"/>
                    <a:pt x="32468" y="22200"/>
                    <a:pt x="32793" y="22107"/>
                  </a:cubicBezTo>
                  <a:close/>
                  <a:moveTo>
                    <a:pt x="11845" y="27379"/>
                  </a:moveTo>
                  <a:cubicBezTo>
                    <a:pt x="12077" y="27797"/>
                    <a:pt x="12332" y="28215"/>
                    <a:pt x="12611" y="28633"/>
                  </a:cubicBezTo>
                  <a:cubicBezTo>
                    <a:pt x="12449" y="28564"/>
                    <a:pt x="12286" y="28517"/>
                    <a:pt x="12147" y="28494"/>
                  </a:cubicBezTo>
                  <a:cubicBezTo>
                    <a:pt x="11891" y="28192"/>
                    <a:pt x="11589" y="27913"/>
                    <a:pt x="11311" y="27635"/>
                  </a:cubicBezTo>
                  <a:cubicBezTo>
                    <a:pt x="11496" y="27565"/>
                    <a:pt x="11659" y="27472"/>
                    <a:pt x="11845" y="27379"/>
                  </a:cubicBezTo>
                  <a:close/>
                  <a:moveTo>
                    <a:pt x="12449" y="26729"/>
                  </a:moveTo>
                  <a:cubicBezTo>
                    <a:pt x="12727" y="27217"/>
                    <a:pt x="13029" y="27681"/>
                    <a:pt x="13308" y="28122"/>
                  </a:cubicBezTo>
                  <a:cubicBezTo>
                    <a:pt x="13470" y="28378"/>
                    <a:pt x="13633" y="28633"/>
                    <a:pt x="13796" y="28889"/>
                  </a:cubicBezTo>
                  <a:cubicBezTo>
                    <a:pt x="13521" y="28820"/>
                    <a:pt x="13223" y="28751"/>
                    <a:pt x="12947" y="28682"/>
                  </a:cubicBezTo>
                  <a:lnTo>
                    <a:pt x="12947" y="28682"/>
                  </a:lnTo>
                  <a:cubicBezTo>
                    <a:pt x="12649" y="28179"/>
                    <a:pt x="12328" y="27698"/>
                    <a:pt x="11961" y="27240"/>
                  </a:cubicBezTo>
                  <a:cubicBezTo>
                    <a:pt x="12100" y="27147"/>
                    <a:pt x="12216" y="27031"/>
                    <a:pt x="12332" y="26891"/>
                  </a:cubicBezTo>
                  <a:cubicBezTo>
                    <a:pt x="12356" y="26845"/>
                    <a:pt x="12402" y="26798"/>
                    <a:pt x="12449" y="26729"/>
                  </a:cubicBezTo>
                  <a:close/>
                  <a:moveTo>
                    <a:pt x="25872" y="25537"/>
                  </a:moveTo>
                  <a:cubicBezTo>
                    <a:pt x="25920" y="25537"/>
                    <a:pt x="25966" y="25540"/>
                    <a:pt x="26011" y="25544"/>
                  </a:cubicBezTo>
                  <a:cubicBezTo>
                    <a:pt x="26220" y="25591"/>
                    <a:pt x="26429" y="25661"/>
                    <a:pt x="26615" y="25777"/>
                  </a:cubicBezTo>
                  <a:cubicBezTo>
                    <a:pt x="26638" y="25777"/>
                    <a:pt x="26638" y="25800"/>
                    <a:pt x="26662" y="25800"/>
                  </a:cubicBezTo>
                  <a:cubicBezTo>
                    <a:pt x="27382" y="26241"/>
                    <a:pt x="27800" y="27193"/>
                    <a:pt x="27382" y="28006"/>
                  </a:cubicBezTo>
                  <a:cubicBezTo>
                    <a:pt x="26894" y="28958"/>
                    <a:pt x="25918" y="29051"/>
                    <a:pt x="24966" y="29098"/>
                  </a:cubicBezTo>
                  <a:cubicBezTo>
                    <a:pt x="24920" y="29098"/>
                    <a:pt x="24850" y="29121"/>
                    <a:pt x="24804" y="29144"/>
                  </a:cubicBezTo>
                  <a:cubicBezTo>
                    <a:pt x="23852" y="28958"/>
                    <a:pt x="23387" y="27147"/>
                    <a:pt x="23944" y="26497"/>
                  </a:cubicBezTo>
                  <a:lnTo>
                    <a:pt x="23944" y="26473"/>
                  </a:lnTo>
                  <a:cubicBezTo>
                    <a:pt x="24378" y="25975"/>
                    <a:pt x="25215" y="25537"/>
                    <a:pt x="25872" y="25537"/>
                  </a:cubicBezTo>
                  <a:close/>
                  <a:moveTo>
                    <a:pt x="12820" y="25405"/>
                  </a:moveTo>
                  <a:lnTo>
                    <a:pt x="12820" y="25405"/>
                  </a:lnTo>
                  <a:cubicBezTo>
                    <a:pt x="13587" y="26682"/>
                    <a:pt x="14376" y="27936"/>
                    <a:pt x="15189" y="29191"/>
                  </a:cubicBezTo>
                  <a:cubicBezTo>
                    <a:pt x="14934" y="29121"/>
                    <a:pt x="14678" y="29074"/>
                    <a:pt x="14446" y="29028"/>
                  </a:cubicBezTo>
                  <a:cubicBezTo>
                    <a:pt x="14167" y="28587"/>
                    <a:pt x="13819" y="28169"/>
                    <a:pt x="13517" y="27751"/>
                  </a:cubicBezTo>
                  <a:cubicBezTo>
                    <a:pt x="13215" y="27333"/>
                    <a:pt x="12890" y="26915"/>
                    <a:pt x="12588" y="26520"/>
                  </a:cubicBezTo>
                  <a:cubicBezTo>
                    <a:pt x="12751" y="26171"/>
                    <a:pt x="12843" y="25800"/>
                    <a:pt x="12820" y="25405"/>
                  </a:cubicBezTo>
                  <a:close/>
                  <a:moveTo>
                    <a:pt x="6457" y="11494"/>
                  </a:moveTo>
                  <a:cubicBezTo>
                    <a:pt x="9360" y="17555"/>
                    <a:pt x="12797" y="23454"/>
                    <a:pt x="16095" y="29307"/>
                  </a:cubicBezTo>
                  <a:lnTo>
                    <a:pt x="15793" y="29283"/>
                  </a:lnTo>
                  <a:cubicBezTo>
                    <a:pt x="12263" y="23477"/>
                    <a:pt x="9011" y="17602"/>
                    <a:pt x="5783" y="11633"/>
                  </a:cubicBezTo>
                  <a:cubicBezTo>
                    <a:pt x="6016" y="11587"/>
                    <a:pt x="6248" y="11540"/>
                    <a:pt x="6457" y="11494"/>
                  </a:cubicBezTo>
                  <a:close/>
                  <a:moveTo>
                    <a:pt x="31585" y="22386"/>
                  </a:moveTo>
                  <a:cubicBezTo>
                    <a:pt x="31585" y="22409"/>
                    <a:pt x="31585" y="22432"/>
                    <a:pt x="31608" y="22432"/>
                  </a:cubicBezTo>
                  <a:cubicBezTo>
                    <a:pt x="32886" y="24476"/>
                    <a:pt x="34000" y="26752"/>
                    <a:pt x="35487" y="28633"/>
                  </a:cubicBezTo>
                  <a:cubicBezTo>
                    <a:pt x="34720" y="28889"/>
                    <a:pt x="33977" y="29121"/>
                    <a:pt x="33211" y="29307"/>
                  </a:cubicBezTo>
                  <a:lnTo>
                    <a:pt x="33234" y="29283"/>
                  </a:lnTo>
                  <a:cubicBezTo>
                    <a:pt x="33211" y="29260"/>
                    <a:pt x="33211" y="29237"/>
                    <a:pt x="33211" y="29214"/>
                  </a:cubicBezTo>
                  <a:cubicBezTo>
                    <a:pt x="32003" y="26915"/>
                    <a:pt x="30633" y="24732"/>
                    <a:pt x="29077" y="22641"/>
                  </a:cubicBezTo>
                  <a:cubicBezTo>
                    <a:pt x="29472" y="22618"/>
                    <a:pt x="29843" y="22595"/>
                    <a:pt x="30238" y="22572"/>
                  </a:cubicBezTo>
                  <a:cubicBezTo>
                    <a:pt x="30865" y="23663"/>
                    <a:pt x="31632" y="24708"/>
                    <a:pt x="32305" y="25777"/>
                  </a:cubicBezTo>
                  <a:cubicBezTo>
                    <a:pt x="32955" y="26798"/>
                    <a:pt x="33489" y="27936"/>
                    <a:pt x="34256" y="28865"/>
                  </a:cubicBezTo>
                  <a:cubicBezTo>
                    <a:pt x="34289" y="28899"/>
                    <a:pt x="34326" y="28913"/>
                    <a:pt x="34362" y="28913"/>
                  </a:cubicBezTo>
                  <a:cubicBezTo>
                    <a:pt x="34450" y="28913"/>
                    <a:pt x="34528" y="28825"/>
                    <a:pt x="34511" y="28726"/>
                  </a:cubicBezTo>
                  <a:cubicBezTo>
                    <a:pt x="34047" y="27542"/>
                    <a:pt x="33234" y="26450"/>
                    <a:pt x="32537" y="25382"/>
                  </a:cubicBezTo>
                  <a:cubicBezTo>
                    <a:pt x="31910" y="24383"/>
                    <a:pt x="31237" y="23431"/>
                    <a:pt x="30517" y="22525"/>
                  </a:cubicBezTo>
                  <a:cubicBezTo>
                    <a:pt x="30888" y="22502"/>
                    <a:pt x="31237" y="22432"/>
                    <a:pt x="31585" y="22386"/>
                  </a:cubicBezTo>
                  <a:close/>
                  <a:moveTo>
                    <a:pt x="10730" y="18252"/>
                  </a:moveTo>
                  <a:lnTo>
                    <a:pt x="10730" y="18252"/>
                  </a:lnTo>
                  <a:cubicBezTo>
                    <a:pt x="11125" y="18554"/>
                    <a:pt x="11520" y="18809"/>
                    <a:pt x="11938" y="19065"/>
                  </a:cubicBezTo>
                  <a:cubicBezTo>
                    <a:pt x="13401" y="22641"/>
                    <a:pt x="15096" y="26125"/>
                    <a:pt x="17070" y="29446"/>
                  </a:cubicBezTo>
                  <a:lnTo>
                    <a:pt x="16699" y="29400"/>
                  </a:lnTo>
                  <a:cubicBezTo>
                    <a:pt x="14725" y="25707"/>
                    <a:pt x="12774" y="21945"/>
                    <a:pt x="10730" y="18252"/>
                  </a:cubicBezTo>
                  <a:close/>
                  <a:moveTo>
                    <a:pt x="28775" y="22688"/>
                  </a:moveTo>
                  <a:cubicBezTo>
                    <a:pt x="28752" y="22734"/>
                    <a:pt x="28752" y="22804"/>
                    <a:pt x="28775" y="22850"/>
                  </a:cubicBezTo>
                  <a:cubicBezTo>
                    <a:pt x="30215" y="24987"/>
                    <a:pt x="31469" y="27193"/>
                    <a:pt x="32746" y="29446"/>
                  </a:cubicBezTo>
                  <a:cubicBezTo>
                    <a:pt x="32561" y="29469"/>
                    <a:pt x="32375" y="29516"/>
                    <a:pt x="32189" y="29562"/>
                  </a:cubicBezTo>
                  <a:lnTo>
                    <a:pt x="32189" y="29539"/>
                  </a:lnTo>
                  <a:cubicBezTo>
                    <a:pt x="30865" y="27170"/>
                    <a:pt x="29425" y="24894"/>
                    <a:pt x="27869" y="22688"/>
                  </a:cubicBezTo>
                  <a:close/>
                  <a:moveTo>
                    <a:pt x="12425" y="19344"/>
                  </a:moveTo>
                  <a:lnTo>
                    <a:pt x="12425" y="19344"/>
                  </a:lnTo>
                  <a:cubicBezTo>
                    <a:pt x="12681" y="19483"/>
                    <a:pt x="12913" y="19599"/>
                    <a:pt x="13122" y="19715"/>
                  </a:cubicBezTo>
                  <a:cubicBezTo>
                    <a:pt x="14817" y="22990"/>
                    <a:pt x="16466" y="26357"/>
                    <a:pt x="18278" y="29585"/>
                  </a:cubicBezTo>
                  <a:lnTo>
                    <a:pt x="17535" y="29516"/>
                  </a:lnTo>
                  <a:cubicBezTo>
                    <a:pt x="15677" y="26195"/>
                    <a:pt x="14074" y="22781"/>
                    <a:pt x="12425" y="19344"/>
                  </a:cubicBezTo>
                  <a:close/>
                  <a:moveTo>
                    <a:pt x="13470" y="19855"/>
                  </a:moveTo>
                  <a:lnTo>
                    <a:pt x="13610" y="19924"/>
                  </a:lnTo>
                  <a:cubicBezTo>
                    <a:pt x="13912" y="20087"/>
                    <a:pt x="14190" y="20203"/>
                    <a:pt x="14516" y="20342"/>
                  </a:cubicBezTo>
                  <a:cubicBezTo>
                    <a:pt x="14516" y="20342"/>
                    <a:pt x="14516" y="20365"/>
                    <a:pt x="14516" y="20389"/>
                  </a:cubicBezTo>
                  <a:cubicBezTo>
                    <a:pt x="16327" y="23454"/>
                    <a:pt x="17883" y="26659"/>
                    <a:pt x="19741" y="29701"/>
                  </a:cubicBezTo>
                  <a:lnTo>
                    <a:pt x="19462" y="29678"/>
                  </a:lnTo>
                  <a:lnTo>
                    <a:pt x="18766" y="29609"/>
                  </a:lnTo>
                  <a:cubicBezTo>
                    <a:pt x="17186" y="26288"/>
                    <a:pt x="15328" y="23036"/>
                    <a:pt x="13470" y="19855"/>
                  </a:cubicBezTo>
                  <a:close/>
                  <a:moveTo>
                    <a:pt x="14887" y="20482"/>
                  </a:moveTo>
                  <a:cubicBezTo>
                    <a:pt x="15700" y="20807"/>
                    <a:pt x="16536" y="21085"/>
                    <a:pt x="17395" y="21318"/>
                  </a:cubicBezTo>
                  <a:cubicBezTo>
                    <a:pt x="18766" y="24197"/>
                    <a:pt x="20205" y="27240"/>
                    <a:pt x="22040" y="29864"/>
                  </a:cubicBezTo>
                  <a:lnTo>
                    <a:pt x="21274" y="29818"/>
                  </a:lnTo>
                  <a:cubicBezTo>
                    <a:pt x="19857" y="26868"/>
                    <a:pt x="18208" y="24012"/>
                    <a:pt x="16397" y="21294"/>
                  </a:cubicBezTo>
                  <a:cubicBezTo>
                    <a:pt x="16367" y="21250"/>
                    <a:pt x="16328" y="21232"/>
                    <a:pt x="16291" y="21232"/>
                  </a:cubicBezTo>
                  <a:cubicBezTo>
                    <a:pt x="16211" y="21232"/>
                    <a:pt x="16140" y="21316"/>
                    <a:pt x="16188" y="21411"/>
                  </a:cubicBezTo>
                  <a:cubicBezTo>
                    <a:pt x="17790" y="24151"/>
                    <a:pt x="19230" y="26961"/>
                    <a:pt x="20740" y="29771"/>
                  </a:cubicBezTo>
                  <a:lnTo>
                    <a:pt x="20205" y="29748"/>
                  </a:lnTo>
                  <a:cubicBezTo>
                    <a:pt x="18742" y="26520"/>
                    <a:pt x="16768" y="23501"/>
                    <a:pt x="14887" y="20482"/>
                  </a:cubicBezTo>
                  <a:close/>
                  <a:moveTo>
                    <a:pt x="17697" y="21387"/>
                  </a:moveTo>
                  <a:lnTo>
                    <a:pt x="17697" y="21387"/>
                  </a:lnTo>
                  <a:cubicBezTo>
                    <a:pt x="17953" y="21457"/>
                    <a:pt x="18208" y="21503"/>
                    <a:pt x="18464" y="21573"/>
                  </a:cubicBezTo>
                  <a:cubicBezTo>
                    <a:pt x="20136" y="24267"/>
                    <a:pt x="21645" y="27054"/>
                    <a:pt x="23039" y="29911"/>
                  </a:cubicBezTo>
                  <a:lnTo>
                    <a:pt x="22481" y="29911"/>
                  </a:lnTo>
                  <a:lnTo>
                    <a:pt x="22481" y="29887"/>
                  </a:lnTo>
                  <a:cubicBezTo>
                    <a:pt x="21041" y="26984"/>
                    <a:pt x="19300" y="24221"/>
                    <a:pt x="17697" y="21387"/>
                  </a:cubicBezTo>
                  <a:close/>
                  <a:moveTo>
                    <a:pt x="18835" y="21666"/>
                  </a:moveTo>
                  <a:lnTo>
                    <a:pt x="18835" y="21666"/>
                  </a:lnTo>
                  <a:cubicBezTo>
                    <a:pt x="19276" y="21759"/>
                    <a:pt x="19718" y="21852"/>
                    <a:pt x="20182" y="21921"/>
                  </a:cubicBezTo>
                  <a:cubicBezTo>
                    <a:pt x="21320" y="24639"/>
                    <a:pt x="22528" y="27333"/>
                    <a:pt x="23828" y="29957"/>
                  </a:cubicBezTo>
                  <a:lnTo>
                    <a:pt x="23619" y="29934"/>
                  </a:lnTo>
                  <a:cubicBezTo>
                    <a:pt x="22272" y="27054"/>
                    <a:pt x="20670" y="24290"/>
                    <a:pt x="18835" y="21666"/>
                  </a:cubicBezTo>
                  <a:close/>
                  <a:moveTo>
                    <a:pt x="27776" y="28238"/>
                  </a:moveTo>
                  <a:cubicBezTo>
                    <a:pt x="27985" y="28540"/>
                    <a:pt x="28194" y="28865"/>
                    <a:pt x="28403" y="29167"/>
                  </a:cubicBezTo>
                  <a:cubicBezTo>
                    <a:pt x="28566" y="29423"/>
                    <a:pt x="28729" y="29701"/>
                    <a:pt x="28938" y="29957"/>
                  </a:cubicBezTo>
                  <a:lnTo>
                    <a:pt x="28798" y="29980"/>
                  </a:lnTo>
                  <a:lnTo>
                    <a:pt x="28311" y="29980"/>
                  </a:lnTo>
                  <a:cubicBezTo>
                    <a:pt x="28171" y="29818"/>
                    <a:pt x="28032" y="29655"/>
                    <a:pt x="27893" y="29516"/>
                  </a:cubicBezTo>
                  <a:cubicBezTo>
                    <a:pt x="27707" y="29307"/>
                    <a:pt x="27544" y="29074"/>
                    <a:pt x="27382" y="28819"/>
                  </a:cubicBezTo>
                  <a:cubicBezTo>
                    <a:pt x="27544" y="28656"/>
                    <a:pt x="27684" y="28447"/>
                    <a:pt x="27776" y="28238"/>
                  </a:cubicBezTo>
                  <a:close/>
                  <a:moveTo>
                    <a:pt x="25082" y="22525"/>
                  </a:moveTo>
                  <a:cubicBezTo>
                    <a:pt x="25361" y="22549"/>
                    <a:pt x="25617" y="22572"/>
                    <a:pt x="25872" y="22595"/>
                  </a:cubicBezTo>
                  <a:cubicBezTo>
                    <a:pt x="27173" y="24964"/>
                    <a:pt x="28427" y="27774"/>
                    <a:pt x="30238" y="29748"/>
                  </a:cubicBezTo>
                  <a:cubicBezTo>
                    <a:pt x="30252" y="29762"/>
                    <a:pt x="30267" y="29767"/>
                    <a:pt x="30282" y="29767"/>
                  </a:cubicBezTo>
                  <a:cubicBezTo>
                    <a:pt x="30317" y="29767"/>
                    <a:pt x="30347" y="29734"/>
                    <a:pt x="30331" y="29701"/>
                  </a:cubicBezTo>
                  <a:cubicBezTo>
                    <a:pt x="29495" y="27217"/>
                    <a:pt x="27730" y="24848"/>
                    <a:pt x="26290" y="22618"/>
                  </a:cubicBezTo>
                  <a:lnTo>
                    <a:pt x="26290" y="22618"/>
                  </a:lnTo>
                  <a:cubicBezTo>
                    <a:pt x="26685" y="22641"/>
                    <a:pt x="27080" y="22665"/>
                    <a:pt x="27474" y="22665"/>
                  </a:cubicBezTo>
                  <a:cubicBezTo>
                    <a:pt x="28868" y="24987"/>
                    <a:pt x="30238" y="27379"/>
                    <a:pt x="31771" y="29632"/>
                  </a:cubicBezTo>
                  <a:cubicBezTo>
                    <a:pt x="31005" y="29794"/>
                    <a:pt x="30215" y="29911"/>
                    <a:pt x="29425" y="29980"/>
                  </a:cubicBezTo>
                  <a:lnTo>
                    <a:pt x="29425" y="29934"/>
                  </a:lnTo>
                  <a:cubicBezTo>
                    <a:pt x="29193" y="29609"/>
                    <a:pt x="28938" y="29283"/>
                    <a:pt x="28682" y="28958"/>
                  </a:cubicBezTo>
                  <a:cubicBezTo>
                    <a:pt x="28403" y="28633"/>
                    <a:pt x="28148" y="28308"/>
                    <a:pt x="27893" y="27983"/>
                  </a:cubicBezTo>
                  <a:cubicBezTo>
                    <a:pt x="27939" y="27820"/>
                    <a:pt x="27985" y="27658"/>
                    <a:pt x="28009" y="27495"/>
                  </a:cubicBezTo>
                  <a:cubicBezTo>
                    <a:pt x="28078" y="26706"/>
                    <a:pt x="27521" y="25707"/>
                    <a:pt x="26778" y="25242"/>
                  </a:cubicBezTo>
                  <a:cubicBezTo>
                    <a:pt x="26267" y="24314"/>
                    <a:pt x="25686" y="23408"/>
                    <a:pt x="25082" y="22525"/>
                  </a:cubicBezTo>
                  <a:close/>
                  <a:moveTo>
                    <a:pt x="23805" y="28982"/>
                  </a:moveTo>
                  <a:lnTo>
                    <a:pt x="23805" y="28982"/>
                  </a:lnTo>
                  <a:cubicBezTo>
                    <a:pt x="24037" y="29260"/>
                    <a:pt x="24362" y="29446"/>
                    <a:pt x="24734" y="29492"/>
                  </a:cubicBezTo>
                  <a:cubicBezTo>
                    <a:pt x="24757" y="29562"/>
                    <a:pt x="24827" y="29585"/>
                    <a:pt x="24897" y="29609"/>
                  </a:cubicBezTo>
                  <a:cubicBezTo>
                    <a:pt x="25013" y="29632"/>
                    <a:pt x="25129" y="29655"/>
                    <a:pt x="25268" y="29655"/>
                  </a:cubicBezTo>
                  <a:cubicBezTo>
                    <a:pt x="25291" y="29794"/>
                    <a:pt x="25361" y="29911"/>
                    <a:pt x="25431" y="30003"/>
                  </a:cubicBezTo>
                  <a:cubicBezTo>
                    <a:pt x="25036" y="30003"/>
                    <a:pt x="24641" y="30003"/>
                    <a:pt x="24246" y="29980"/>
                  </a:cubicBezTo>
                  <a:lnTo>
                    <a:pt x="24246" y="29957"/>
                  </a:lnTo>
                  <a:lnTo>
                    <a:pt x="23805" y="28982"/>
                  </a:lnTo>
                  <a:close/>
                  <a:moveTo>
                    <a:pt x="26360" y="29516"/>
                  </a:moveTo>
                  <a:lnTo>
                    <a:pt x="26685" y="29911"/>
                  </a:lnTo>
                  <a:cubicBezTo>
                    <a:pt x="26731" y="29934"/>
                    <a:pt x="26755" y="29980"/>
                    <a:pt x="26778" y="30003"/>
                  </a:cubicBezTo>
                  <a:lnTo>
                    <a:pt x="25849" y="30003"/>
                  </a:lnTo>
                  <a:cubicBezTo>
                    <a:pt x="25779" y="29911"/>
                    <a:pt x="25686" y="29794"/>
                    <a:pt x="25640" y="29678"/>
                  </a:cubicBezTo>
                  <a:cubicBezTo>
                    <a:pt x="25617" y="29678"/>
                    <a:pt x="25617" y="29678"/>
                    <a:pt x="25640" y="29655"/>
                  </a:cubicBezTo>
                  <a:cubicBezTo>
                    <a:pt x="25872" y="29655"/>
                    <a:pt x="26128" y="29609"/>
                    <a:pt x="26360" y="29516"/>
                  </a:cubicBezTo>
                  <a:close/>
                  <a:moveTo>
                    <a:pt x="27196" y="29028"/>
                  </a:moveTo>
                  <a:cubicBezTo>
                    <a:pt x="27335" y="29260"/>
                    <a:pt x="27474" y="29469"/>
                    <a:pt x="27614" y="29678"/>
                  </a:cubicBezTo>
                  <a:cubicBezTo>
                    <a:pt x="27707" y="29794"/>
                    <a:pt x="27776" y="29911"/>
                    <a:pt x="27893" y="30003"/>
                  </a:cubicBezTo>
                  <a:cubicBezTo>
                    <a:pt x="27637" y="30027"/>
                    <a:pt x="27405" y="30027"/>
                    <a:pt x="27173" y="30027"/>
                  </a:cubicBezTo>
                  <a:lnTo>
                    <a:pt x="27173" y="30003"/>
                  </a:lnTo>
                  <a:cubicBezTo>
                    <a:pt x="27080" y="29911"/>
                    <a:pt x="26964" y="29818"/>
                    <a:pt x="26894" y="29725"/>
                  </a:cubicBezTo>
                  <a:lnTo>
                    <a:pt x="26592" y="29423"/>
                  </a:lnTo>
                  <a:cubicBezTo>
                    <a:pt x="26824" y="29330"/>
                    <a:pt x="27010" y="29191"/>
                    <a:pt x="27196" y="29028"/>
                  </a:cubicBezTo>
                  <a:close/>
                  <a:moveTo>
                    <a:pt x="24339" y="0"/>
                  </a:moveTo>
                  <a:cubicBezTo>
                    <a:pt x="17721" y="0"/>
                    <a:pt x="11806" y="4635"/>
                    <a:pt x="9871" y="10727"/>
                  </a:cubicBezTo>
                  <a:cubicBezTo>
                    <a:pt x="9280" y="10615"/>
                    <a:pt x="8689" y="10560"/>
                    <a:pt x="8107" y="10560"/>
                  </a:cubicBezTo>
                  <a:cubicBezTo>
                    <a:pt x="4365" y="10560"/>
                    <a:pt x="1003" y="12848"/>
                    <a:pt x="581" y="16928"/>
                  </a:cubicBezTo>
                  <a:cubicBezTo>
                    <a:pt x="1" y="22200"/>
                    <a:pt x="4320" y="26055"/>
                    <a:pt x="8733" y="27960"/>
                  </a:cubicBezTo>
                  <a:cubicBezTo>
                    <a:pt x="14516" y="30445"/>
                    <a:pt x="21065" y="30654"/>
                    <a:pt x="27265" y="30700"/>
                  </a:cubicBezTo>
                  <a:cubicBezTo>
                    <a:pt x="30377" y="30700"/>
                    <a:pt x="33466" y="30166"/>
                    <a:pt x="36392" y="29098"/>
                  </a:cubicBezTo>
                  <a:cubicBezTo>
                    <a:pt x="38924" y="28238"/>
                    <a:pt x="41734" y="27356"/>
                    <a:pt x="43638" y="25335"/>
                  </a:cubicBezTo>
                  <a:cubicBezTo>
                    <a:pt x="45287" y="23594"/>
                    <a:pt x="46170" y="21039"/>
                    <a:pt x="45055" y="18763"/>
                  </a:cubicBezTo>
                  <a:cubicBezTo>
                    <a:pt x="43662" y="15930"/>
                    <a:pt x="40433" y="14954"/>
                    <a:pt x="37623" y="14188"/>
                  </a:cubicBezTo>
                  <a:lnTo>
                    <a:pt x="37530" y="14188"/>
                  </a:lnTo>
                  <a:cubicBezTo>
                    <a:pt x="37530" y="11006"/>
                    <a:pt x="37066" y="7801"/>
                    <a:pt x="35162" y="5223"/>
                  </a:cubicBezTo>
                  <a:cubicBezTo>
                    <a:pt x="32909" y="2181"/>
                    <a:pt x="29193" y="346"/>
                    <a:pt x="25454" y="44"/>
                  </a:cubicBezTo>
                  <a:cubicBezTo>
                    <a:pt x="25080" y="15"/>
                    <a:pt x="24708" y="0"/>
                    <a:pt x="2433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1" name="Google Shape;1091;p33"/>
          <p:cNvGrpSpPr/>
          <p:nvPr/>
        </p:nvGrpSpPr>
        <p:grpSpPr>
          <a:xfrm>
            <a:off x="7792925" y="4043388"/>
            <a:ext cx="757750" cy="727000"/>
            <a:chOff x="7877075" y="4104388"/>
            <a:chExt cx="757750" cy="727000"/>
          </a:xfrm>
        </p:grpSpPr>
        <p:sp>
          <p:nvSpPr>
            <p:cNvPr id="1092" name="Google Shape;1092;p33"/>
            <p:cNvSpPr/>
            <p:nvPr/>
          </p:nvSpPr>
          <p:spPr>
            <a:xfrm>
              <a:off x="8266825" y="4482863"/>
              <a:ext cx="188500" cy="217125"/>
            </a:xfrm>
            <a:custGeom>
              <a:avLst/>
              <a:gdLst/>
              <a:ahLst/>
              <a:cxnLst/>
              <a:rect l="l" t="t" r="r" b="b"/>
              <a:pathLst>
                <a:path w="7540" h="8685" extrusionOk="0">
                  <a:moveTo>
                    <a:pt x="6253" y="0"/>
                  </a:moveTo>
                  <a:cubicBezTo>
                    <a:pt x="4689" y="0"/>
                    <a:pt x="2995" y="1566"/>
                    <a:pt x="2129" y="2617"/>
                  </a:cubicBezTo>
                  <a:cubicBezTo>
                    <a:pt x="821" y="4207"/>
                    <a:pt x="0" y="7028"/>
                    <a:pt x="1718" y="8618"/>
                  </a:cubicBezTo>
                  <a:cubicBezTo>
                    <a:pt x="1773" y="8664"/>
                    <a:pt x="1836" y="8685"/>
                    <a:pt x="1898" y="8685"/>
                  </a:cubicBezTo>
                  <a:cubicBezTo>
                    <a:pt x="2042" y="8685"/>
                    <a:pt x="2180" y="8574"/>
                    <a:pt x="2180" y="8413"/>
                  </a:cubicBezTo>
                  <a:cubicBezTo>
                    <a:pt x="2052" y="6618"/>
                    <a:pt x="1718" y="5335"/>
                    <a:pt x="2744" y="3694"/>
                  </a:cubicBezTo>
                  <a:cubicBezTo>
                    <a:pt x="3821" y="1874"/>
                    <a:pt x="5488" y="1412"/>
                    <a:pt x="7308" y="720"/>
                  </a:cubicBezTo>
                  <a:cubicBezTo>
                    <a:pt x="7514" y="669"/>
                    <a:pt x="7539" y="412"/>
                    <a:pt x="7360" y="310"/>
                  </a:cubicBezTo>
                  <a:cubicBezTo>
                    <a:pt x="7008" y="93"/>
                    <a:pt x="6635" y="0"/>
                    <a:pt x="6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8456575" y="4493238"/>
              <a:ext cx="26300" cy="46900"/>
            </a:xfrm>
            <a:custGeom>
              <a:avLst/>
              <a:gdLst/>
              <a:ahLst/>
              <a:cxnLst/>
              <a:rect l="l" t="t" r="r" b="b"/>
              <a:pathLst>
                <a:path w="1052" h="1876" extrusionOk="0">
                  <a:moveTo>
                    <a:pt x="447" y="0"/>
                  </a:moveTo>
                  <a:cubicBezTo>
                    <a:pt x="256" y="0"/>
                    <a:pt x="52" y="122"/>
                    <a:pt x="26" y="356"/>
                  </a:cubicBezTo>
                  <a:cubicBezTo>
                    <a:pt x="0" y="869"/>
                    <a:pt x="154" y="1536"/>
                    <a:pt x="590" y="1843"/>
                  </a:cubicBezTo>
                  <a:cubicBezTo>
                    <a:pt x="635" y="1866"/>
                    <a:pt x="680" y="1876"/>
                    <a:pt x="725" y="1876"/>
                  </a:cubicBezTo>
                  <a:cubicBezTo>
                    <a:pt x="886" y="1876"/>
                    <a:pt x="1032" y="1742"/>
                    <a:pt x="1052" y="1561"/>
                  </a:cubicBezTo>
                  <a:cubicBezTo>
                    <a:pt x="1026" y="1382"/>
                    <a:pt x="975" y="1202"/>
                    <a:pt x="898" y="1023"/>
                  </a:cubicBezTo>
                  <a:cubicBezTo>
                    <a:pt x="795" y="818"/>
                    <a:pt x="770" y="587"/>
                    <a:pt x="795" y="356"/>
                  </a:cubicBezTo>
                  <a:cubicBezTo>
                    <a:pt x="808" y="116"/>
                    <a:pt x="634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8347450" y="4723063"/>
              <a:ext cx="60425" cy="77475"/>
            </a:xfrm>
            <a:custGeom>
              <a:avLst/>
              <a:gdLst/>
              <a:ahLst/>
              <a:cxnLst/>
              <a:rect l="l" t="t" r="r" b="b"/>
              <a:pathLst>
                <a:path w="2417" h="3099" extrusionOk="0">
                  <a:moveTo>
                    <a:pt x="381" y="1"/>
                  </a:moveTo>
                  <a:cubicBezTo>
                    <a:pt x="199" y="1"/>
                    <a:pt x="1" y="159"/>
                    <a:pt x="32" y="394"/>
                  </a:cubicBezTo>
                  <a:cubicBezTo>
                    <a:pt x="160" y="1035"/>
                    <a:pt x="442" y="1677"/>
                    <a:pt x="878" y="2189"/>
                  </a:cubicBezTo>
                  <a:cubicBezTo>
                    <a:pt x="1125" y="2526"/>
                    <a:pt x="1608" y="3098"/>
                    <a:pt x="2102" y="3098"/>
                  </a:cubicBezTo>
                  <a:cubicBezTo>
                    <a:pt x="2173" y="3098"/>
                    <a:pt x="2244" y="3087"/>
                    <a:pt x="2314" y="3061"/>
                  </a:cubicBezTo>
                  <a:cubicBezTo>
                    <a:pt x="2391" y="3036"/>
                    <a:pt x="2417" y="2959"/>
                    <a:pt x="2417" y="2882"/>
                  </a:cubicBezTo>
                  <a:cubicBezTo>
                    <a:pt x="2263" y="2471"/>
                    <a:pt x="1801" y="2215"/>
                    <a:pt x="1519" y="1882"/>
                  </a:cubicBezTo>
                  <a:cubicBezTo>
                    <a:pt x="1083" y="1420"/>
                    <a:pt x="776" y="830"/>
                    <a:pt x="647" y="215"/>
                  </a:cubicBezTo>
                  <a:cubicBezTo>
                    <a:pt x="607" y="65"/>
                    <a:pt x="498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5" name="Google Shape;1095;p33"/>
            <p:cNvGrpSpPr/>
            <p:nvPr/>
          </p:nvGrpSpPr>
          <p:grpSpPr>
            <a:xfrm>
              <a:off x="7877075" y="4104388"/>
              <a:ext cx="757750" cy="727000"/>
              <a:chOff x="7877075" y="4104388"/>
              <a:chExt cx="757750" cy="727000"/>
            </a:xfrm>
          </p:grpSpPr>
          <p:sp>
            <p:nvSpPr>
              <p:cNvPr id="1096" name="Google Shape;1096;p33"/>
              <p:cNvSpPr/>
              <p:nvPr/>
            </p:nvSpPr>
            <p:spPr>
              <a:xfrm>
                <a:off x="8263625" y="4471113"/>
                <a:ext cx="244700" cy="179925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7197" extrusionOk="0">
                    <a:moveTo>
                      <a:pt x="7425" y="0"/>
                    </a:moveTo>
                    <a:cubicBezTo>
                      <a:pt x="6069" y="0"/>
                      <a:pt x="4505" y="667"/>
                      <a:pt x="3641" y="1267"/>
                    </a:cubicBezTo>
                    <a:cubicBezTo>
                      <a:pt x="2077" y="2369"/>
                      <a:pt x="0" y="5293"/>
                      <a:pt x="1641" y="7139"/>
                    </a:cubicBezTo>
                    <a:cubicBezTo>
                      <a:pt x="1674" y="7179"/>
                      <a:pt x="1717" y="7197"/>
                      <a:pt x="1760" y="7197"/>
                    </a:cubicBezTo>
                    <a:cubicBezTo>
                      <a:pt x="1853" y="7197"/>
                      <a:pt x="1949" y="7116"/>
                      <a:pt x="1949" y="7011"/>
                    </a:cubicBezTo>
                    <a:lnTo>
                      <a:pt x="1975" y="7011"/>
                    </a:lnTo>
                    <a:cubicBezTo>
                      <a:pt x="1872" y="4908"/>
                      <a:pt x="2385" y="3421"/>
                      <a:pt x="4129" y="2087"/>
                    </a:cubicBezTo>
                    <a:cubicBezTo>
                      <a:pt x="4923" y="1498"/>
                      <a:pt x="5847" y="1113"/>
                      <a:pt x="6795" y="1010"/>
                    </a:cubicBezTo>
                    <a:cubicBezTo>
                      <a:pt x="6879" y="1002"/>
                      <a:pt x="6960" y="998"/>
                      <a:pt x="7040" y="998"/>
                    </a:cubicBezTo>
                    <a:cubicBezTo>
                      <a:pt x="7935" y="998"/>
                      <a:pt x="8584" y="1497"/>
                      <a:pt x="9385" y="1780"/>
                    </a:cubicBezTo>
                    <a:cubicBezTo>
                      <a:pt x="9415" y="1791"/>
                      <a:pt x="9446" y="1796"/>
                      <a:pt x="9475" y="1796"/>
                    </a:cubicBezTo>
                    <a:cubicBezTo>
                      <a:pt x="9645" y="1796"/>
                      <a:pt x="9788" y="1621"/>
                      <a:pt x="9744" y="1446"/>
                    </a:cubicBezTo>
                    <a:cubicBezTo>
                      <a:pt x="9348" y="378"/>
                      <a:pt x="8445" y="0"/>
                      <a:pt x="7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97" name="Google Shape;1097;p33"/>
              <p:cNvGrpSpPr/>
              <p:nvPr/>
            </p:nvGrpSpPr>
            <p:grpSpPr>
              <a:xfrm>
                <a:off x="7877075" y="4104388"/>
                <a:ext cx="757750" cy="727000"/>
                <a:chOff x="7877075" y="4104388"/>
                <a:chExt cx="757750" cy="727000"/>
              </a:xfrm>
            </p:grpSpPr>
            <p:sp>
              <p:nvSpPr>
                <p:cNvPr id="1098" name="Google Shape;1098;p33"/>
                <p:cNvSpPr/>
                <p:nvPr/>
              </p:nvSpPr>
              <p:spPr>
                <a:xfrm>
                  <a:off x="8106925" y="4384188"/>
                  <a:ext cx="142125" cy="10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4271" extrusionOk="0">
                      <a:moveTo>
                        <a:pt x="464" y="1"/>
                      </a:moveTo>
                      <a:cubicBezTo>
                        <a:pt x="222" y="1"/>
                        <a:pt x="0" y="328"/>
                        <a:pt x="217" y="564"/>
                      </a:cubicBezTo>
                      <a:cubicBezTo>
                        <a:pt x="1704" y="2000"/>
                        <a:pt x="3447" y="3487"/>
                        <a:pt x="5371" y="4257"/>
                      </a:cubicBezTo>
                      <a:cubicBezTo>
                        <a:pt x="5393" y="4266"/>
                        <a:pt x="5416" y="4271"/>
                        <a:pt x="5437" y="4271"/>
                      </a:cubicBezTo>
                      <a:cubicBezTo>
                        <a:pt x="5584" y="4271"/>
                        <a:pt x="5685" y="4061"/>
                        <a:pt x="5550" y="3949"/>
                      </a:cubicBezTo>
                      <a:cubicBezTo>
                        <a:pt x="3986" y="2590"/>
                        <a:pt x="2165" y="1564"/>
                        <a:pt x="678" y="102"/>
                      </a:cubicBezTo>
                      <a:cubicBezTo>
                        <a:pt x="613" y="31"/>
                        <a:pt x="537" y="1"/>
                        <a:pt x="4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9" name="Google Shape;1099;p33"/>
                <p:cNvSpPr/>
                <p:nvPr/>
              </p:nvSpPr>
              <p:spPr>
                <a:xfrm>
                  <a:off x="7877075" y="4131013"/>
                  <a:ext cx="174575" cy="18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3" h="7392" extrusionOk="0">
                      <a:moveTo>
                        <a:pt x="370" y="1"/>
                      </a:moveTo>
                      <a:cubicBezTo>
                        <a:pt x="175" y="1"/>
                        <a:pt x="1" y="256"/>
                        <a:pt x="179" y="434"/>
                      </a:cubicBezTo>
                      <a:cubicBezTo>
                        <a:pt x="2410" y="2691"/>
                        <a:pt x="4513" y="5075"/>
                        <a:pt x="6718" y="7358"/>
                      </a:cubicBezTo>
                      <a:cubicBezTo>
                        <a:pt x="6742" y="7381"/>
                        <a:pt x="6770" y="7391"/>
                        <a:pt x="6798" y="7391"/>
                      </a:cubicBezTo>
                      <a:cubicBezTo>
                        <a:pt x="6890" y="7391"/>
                        <a:pt x="6982" y="7282"/>
                        <a:pt x="6923" y="7204"/>
                      </a:cubicBezTo>
                      <a:cubicBezTo>
                        <a:pt x="5077" y="4614"/>
                        <a:pt x="2795" y="2332"/>
                        <a:pt x="538" y="75"/>
                      </a:cubicBezTo>
                      <a:cubicBezTo>
                        <a:pt x="486" y="23"/>
                        <a:pt x="427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0" name="Google Shape;1100;p33"/>
                <p:cNvSpPr/>
                <p:nvPr/>
              </p:nvSpPr>
              <p:spPr>
                <a:xfrm>
                  <a:off x="8114425" y="4281088"/>
                  <a:ext cx="173675" cy="15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7" h="6381" extrusionOk="0">
                      <a:moveTo>
                        <a:pt x="106" y="0"/>
                      </a:moveTo>
                      <a:cubicBezTo>
                        <a:pt x="49" y="0"/>
                        <a:pt x="1" y="43"/>
                        <a:pt x="19" y="98"/>
                      </a:cubicBezTo>
                      <a:cubicBezTo>
                        <a:pt x="506" y="1278"/>
                        <a:pt x="1891" y="2021"/>
                        <a:pt x="2788" y="2842"/>
                      </a:cubicBezTo>
                      <a:cubicBezTo>
                        <a:pt x="4045" y="3996"/>
                        <a:pt x="5173" y="5329"/>
                        <a:pt x="6584" y="6355"/>
                      </a:cubicBezTo>
                      <a:cubicBezTo>
                        <a:pt x="6610" y="6372"/>
                        <a:pt x="6639" y="6380"/>
                        <a:pt x="6668" y="6380"/>
                      </a:cubicBezTo>
                      <a:cubicBezTo>
                        <a:pt x="6806" y="6380"/>
                        <a:pt x="6946" y="6200"/>
                        <a:pt x="6840" y="6073"/>
                      </a:cubicBezTo>
                      <a:cubicBezTo>
                        <a:pt x="5942" y="4816"/>
                        <a:pt x="4712" y="3765"/>
                        <a:pt x="3558" y="2739"/>
                      </a:cubicBezTo>
                      <a:cubicBezTo>
                        <a:pt x="2481" y="1765"/>
                        <a:pt x="1122" y="1072"/>
                        <a:pt x="173" y="21"/>
                      </a:cubicBezTo>
                      <a:cubicBezTo>
                        <a:pt x="151" y="7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1" name="Google Shape;1101;p33"/>
                <p:cNvSpPr/>
                <p:nvPr/>
              </p:nvSpPr>
              <p:spPr>
                <a:xfrm>
                  <a:off x="7975100" y="4104388"/>
                  <a:ext cx="116150" cy="1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4635" extrusionOk="0">
                      <a:moveTo>
                        <a:pt x="349" y="1"/>
                      </a:moveTo>
                      <a:cubicBezTo>
                        <a:pt x="169" y="1"/>
                        <a:pt x="1" y="254"/>
                        <a:pt x="156" y="448"/>
                      </a:cubicBezTo>
                      <a:cubicBezTo>
                        <a:pt x="1361" y="1986"/>
                        <a:pt x="2925" y="3243"/>
                        <a:pt x="4336" y="4602"/>
                      </a:cubicBezTo>
                      <a:cubicBezTo>
                        <a:pt x="4365" y="4625"/>
                        <a:pt x="4397" y="4635"/>
                        <a:pt x="4430" y="4635"/>
                      </a:cubicBezTo>
                      <a:cubicBezTo>
                        <a:pt x="4541" y="4635"/>
                        <a:pt x="4646" y="4516"/>
                        <a:pt x="4566" y="4397"/>
                      </a:cubicBezTo>
                      <a:cubicBezTo>
                        <a:pt x="3515" y="2730"/>
                        <a:pt x="1746" y="1627"/>
                        <a:pt x="515" y="89"/>
                      </a:cubicBezTo>
                      <a:cubicBezTo>
                        <a:pt x="465" y="26"/>
                        <a:pt x="406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2" name="Google Shape;1102;p33"/>
                <p:cNvSpPr/>
                <p:nvPr/>
              </p:nvSpPr>
              <p:spPr>
                <a:xfrm>
                  <a:off x="8185825" y="4265788"/>
                  <a:ext cx="1869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7" h="7143" extrusionOk="0">
                      <a:moveTo>
                        <a:pt x="346" y="1"/>
                      </a:moveTo>
                      <a:cubicBezTo>
                        <a:pt x="144" y="1"/>
                        <a:pt x="0" y="329"/>
                        <a:pt x="215" y="479"/>
                      </a:cubicBezTo>
                      <a:cubicBezTo>
                        <a:pt x="2907" y="2402"/>
                        <a:pt x="4984" y="4710"/>
                        <a:pt x="7189" y="7095"/>
                      </a:cubicBezTo>
                      <a:cubicBezTo>
                        <a:pt x="7223" y="7129"/>
                        <a:pt x="7260" y="7143"/>
                        <a:pt x="7295" y="7143"/>
                      </a:cubicBezTo>
                      <a:cubicBezTo>
                        <a:pt x="7394" y="7143"/>
                        <a:pt x="7477" y="7029"/>
                        <a:pt x="7420" y="6915"/>
                      </a:cubicBezTo>
                      <a:cubicBezTo>
                        <a:pt x="5984" y="4018"/>
                        <a:pt x="3138" y="1787"/>
                        <a:pt x="471" y="43"/>
                      </a:cubicBezTo>
                      <a:cubicBezTo>
                        <a:pt x="429" y="14"/>
                        <a:pt x="386" y="1"/>
                        <a:pt x="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3" name="Google Shape;1103;p33"/>
                <p:cNvSpPr/>
                <p:nvPr/>
              </p:nvSpPr>
              <p:spPr>
                <a:xfrm>
                  <a:off x="8147475" y="4504638"/>
                  <a:ext cx="136175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7" h="3919" extrusionOk="0">
                      <a:moveTo>
                        <a:pt x="320" y="0"/>
                      </a:moveTo>
                      <a:cubicBezTo>
                        <a:pt x="116" y="0"/>
                        <a:pt x="0" y="322"/>
                        <a:pt x="210" y="490"/>
                      </a:cubicBezTo>
                      <a:cubicBezTo>
                        <a:pt x="979" y="1105"/>
                        <a:pt x="1774" y="1695"/>
                        <a:pt x="2569" y="2259"/>
                      </a:cubicBezTo>
                      <a:cubicBezTo>
                        <a:pt x="3390" y="2823"/>
                        <a:pt x="4133" y="3490"/>
                        <a:pt x="5031" y="3900"/>
                      </a:cubicBezTo>
                      <a:cubicBezTo>
                        <a:pt x="5060" y="3913"/>
                        <a:pt x="5090" y="3918"/>
                        <a:pt x="5121" y="3918"/>
                      </a:cubicBezTo>
                      <a:cubicBezTo>
                        <a:pt x="5283" y="3918"/>
                        <a:pt x="5446" y="3761"/>
                        <a:pt x="5338" y="3567"/>
                      </a:cubicBezTo>
                      <a:cubicBezTo>
                        <a:pt x="4236" y="1977"/>
                        <a:pt x="2005" y="1157"/>
                        <a:pt x="466" y="54"/>
                      </a:cubicBezTo>
                      <a:cubicBezTo>
                        <a:pt x="415" y="16"/>
                        <a:pt x="365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4" name="Google Shape;1104;p33"/>
                <p:cNvSpPr/>
                <p:nvPr/>
              </p:nvSpPr>
              <p:spPr>
                <a:xfrm>
                  <a:off x="7904900" y="4265463"/>
                  <a:ext cx="178075" cy="19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3" h="7677" extrusionOk="0">
                      <a:moveTo>
                        <a:pt x="391" y="0"/>
                      </a:moveTo>
                      <a:cubicBezTo>
                        <a:pt x="192" y="0"/>
                        <a:pt x="1" y="202"/>
                        <a:pt x="143" y="415"/>
                      </a:cubicBezTo>
                      <a:lnTo>
                        <a:pt x="118" y="415"/>
                      </a:lnTo>
                      <a:cubicBezTo>
                        <a:pt x="1887" y="3185"/>
                        <a:pt x="4297" y="5569"/>
                        <a:pt x="6836" y="7646"/>
                      </a:cubicBezTo>
                      <a:cubicBezTo>
                        <a:pt x="6862" y="7668"/>
                        <a:pt x="6891" y="7677"/>
                        <a:pt x="6919" y="7677"/>
                      </a:cubicBezTo>
                      <a:cubicBezTo>
                        <a:pt x="7026" y="7677"/>
                        <a:pt x="7122" y="7543"/>
                        <a:pt x="7041" y="7441"/>
                      </a:cubicBezTo>
                      <a:cubicBezTo>
                        <a:pt x="4964" y="4928"/>
                        <a:pt x="2400" y="2903"/>
                        <a:pt x="630" y="133"/>
                      </a:cubicBezTo>
                      <a:cubicBezTo>
                        <a:pt x="568" y="39"/>
                        <a:pt x="479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5" name="Google Shape;1105;p33"/>
                <p:cNvSpPr/>
                <p:nvPr/>
              </p:nvSpPr>
              <p:spPr>
                <a:xfrm>
                  <a:off x="7977600" y="4455763"/>
                  <a:ext cx="193950" cy="15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213" extrusionOk="0">
                      <a:moveTo>
                        <a:pt x="511" y="0"/>
                      </a:moveTo>
                      <a:cubicBezTo>
                        <a:pt x="245" y="0"/>
                        <a:pt x="0" y="350"/>
                        <a:pt x="235" y="624"/>
                      </a:cubicBezTo>
                      <a:cubicBezTo>
                        <a:pt x="1235" y="1727"/>
                        <a:pt x="2646" y="2522"/>
                        <a:pt x="3825" y="3419"/>
                      </a:cubicBezTo>
                      <a:cubicBezTo>
                        <a:pt x="4979" y="4317"/>
                        <a:pt x="6210" y="5317"/>
                        <a:pt x="7467" y="6189"/>
                      </a:cubicBezTo>
                      <a:cubicBezTo>
                        <a:pt x="7495" y="6205"/>
                        <a:pt x="7523" y="6212"/>
                        <a:pt x="7548" y="6212"/>
                      </a:cubicBezTo>
                      <a:cubicBezTo>
                        <a:pt x="7681" y="6212"/>
                        <a:pt x="7758" y="6014"/>
                        <a:pt x="7672" y="5907"/>
                      </a:cubicBezTo>
                      <a:cubicBezTo>
                        <a:pt x="6646" y="4804"/>
                        <a:pt x="5543" y="3778"/>
                        <a:pt x="4364" y="2881"/>
                      </a:cubicBezTo>
                      <a:cubicBezTo>
                        <a:pt x="3184" y="1958"/>
                        <a:pt x="1825" y="1163"/>
                        <a:pt x="748" y="111"/>
                      </a:cubicBezTo>
                      <a:cubicBezTo>
                        <a:pt x="676" y="33"/>
                        <a:pt x="592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6" name="Google Shape;1106;p33"/>
                <p:cNvSpPr/>
                <p:nvPr/>
              </p:nvSpPr>
              <p:spPr>
                <a:xfrm>
                  <a:off x="8259050" y="4476888"/>
                  <a:ext cx="375775" cy="35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1" h="14180" extrusionOk="0">
                      <a:moveTo>
                        <a:pt x="7816" y="1201"/>
                      </a:moveTo>
                      <a:cubicBezTo>
                        <a:pt x="8472" y="1201"/>
                        <a:pt x="9138" y="1373"/>
                        <a:pt x="9927" y="1831"/>
                      </a:cubicBezTo>
                      <a:cubicBezTo>
                        <a:pt x="11414" y="2703"/>
                        <a:pt x="12415" y="4292"/>
                        <a:pt x="12953" y="5882"/>
                      </a:cubicBezTo>
                      <a:cubicBezTo>
                        <a:pt x="13953" y="8831"/>
                        <a:pt x="12235" y="12908"/>
                        <a:pt x="8850" y="13062"/>
                      </a:cubicBezTo>
                      <a:cubicBezTo>
                        <a:pt x="8744" y="13068"/>
                        <a:pt x="8638" y="13070"/>
                        <a:pt x="8531" y="13070"/>
                      </a:cubicBezTo>
                      <a:cubicBezTo>
                        <a:pt x="5707" y="13070"/>
                        <a:pt x="2515" y="11137"/>
                        <a:pt x="1799" y="8395"/>
                      </a:cubicBezTo>
                      <a:cubicBezTo>
                        <a:pt x="1102" y="5767"/>
                        <a:pt x="3142" y="3370"/>
                        <a:pt x="5277" y="1758"/>
                      </a:cubicBezTo>
                      <a:lnTo>
                        <a:pt x="5277" y="1758"/>
                      </a:lnTo>
                      <a:cubicBezTo>
                        <a:pt x="6240" y="1455"/>
                        <a:pt x="7020" y="1201"/>
                        <a:pt x="7816" y="1201"/>
                      </a:cubicBezTo>
                      <a:close/>
                      <a:moveTo>
                        <a:pt x="7770" y="0"/>
                      </a:moveTo>
                      <a:cubicBezTo>
                        <a:pt x="7528" y="0"/>
                        <a:pt x="7286" y="21"/>
                        <a:pt x="7045" y="63"/>
                      </a:cubicBezTo>
                      <a:lnTo>
                        <a:pt x="7045" y="63"/>
                      </a:lnTo>
                      <a:cubicBezTo>
                        <a:pt x="7004" y="43"/>
                        <a:pt x="6958" y="31"/>
                        <a:pt x="6909" y="31"/>
                      </a:cubicBezTo>
                      <a:cubicBezTo>
                        <a:pt x="6865" y="31"/>
                        <a:pt x="6819" y="40"/>
                        <a:pt x="6773" y="61"/>
                      </a:cubicBezTo>
                      <a:cubicBezTo>
                        <a:pt x="6640" y="119"/>
                        <a:pt x="6506" y="179"/>
                        <a:pt x="6373" y="242"/>
                      </a:cubicBezTo>
                      <a:lnTo>
                        <a:pt x="6373" y="242"/>
                      </a:lnTo>
                      <a:cubicBezTo>
                        <a:pt x="5989" y="380"/>
                        <a:pt x="5611" y="579"/>
                        <a:pt x="5243" y="847"/>
                      </a:cubicBezTo>
                      <a:lnTo>
                        <a:pt x="5243" y="847"/>
                      </a:lnTo>
                      <a:cubicBezTo>
                        <a:pt x="2353" y="2586"/>
                        <a:pt x="1" y="5566"/>
                        <a:pt x="875" y="9087"/>
                      </a:cubicBezTo>
                      <a:cubicBezTo>
                        <a:pt x="1640" y="12262"/>
                        <a:pt x="5629" y="14180"/>
                        <a:pt x="8812" y="14180"/>
                      </a:cubicBezTo>
                      <a:cubicBezTo>
                        <a:pt x="9152" y="14180"/>
                        <a:pt x="9482" y="14158"/>
                        <a:pt x="9799" y="14113"/>
                      </a:cubicBezTo>
                      <a:cubicBezTo>
                        <a:pt x="13774" y="13549"/>
                        <a:pt x="15030" y="8344"/>
                        <a:pt x="13953" y="5139"/>
                      </a:cubicBezTo>
                      <a:cubicBezTo>
                        <a:pt x="13057" y="2488"/>
                        <a:pt x="10435" y="0"/>
                        <a:pt x="77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7" name="Google Shape;1107;p33"/>
                <p:cNvSpPr/>
                <p:nvPr/>
              </p:nvSpPr>
              <p:spPr>
                <a:xfrm>
                  <a:off x="8366175" y="4498338"/>
                  <a:ext cx="41075" cy="2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8440" extrusionOk="0">
                      <a:moveTo>
                        <a:pt x="972" y="0"/>
                      </a:moveTo>
                      <a:cubicBezTo>
                        <a:pt x="810" y="0"/>
                        <a:pt x="650" y="88"/>
                        <a:pt x="616" y="280"/>
                      </a:cubicBezTo>
                      <a:cubicBezTo>
                        <a:pt x="180" y="2742"/>
                        <a:pt x="1" y="5947"/>
                        <a:pt x="1078" y="8306"/>
                      </a:cubicBezTo>
                      <a:cubicBezTo>
                        <a:pt x="1125" y="8401"/>
                        <a:pt x="1203" y="8439"/>
                        <a:pt x="1283" y="8439"/>
                      </a:cubicBezTo>
                      <a:cubicBezTo>
                        <a:pt x="1421" y="8439"/>
                        <a:pt x="1565" y="8324"/>
                        <a:pt x="1565" y="8178"/>
                      </a:cubicBezTo>
                      <a:cubicBezTo>
                        <a:pt x="1642" y="6973"/>
                        <a:pt x="1360" y="5768"/>
                        <a:pt x="1283" y="4563"/>
                      </a:cubicBezTo>
                      <a:cubicBezTo>
                        <a:pt x="1206" y="3152"/>
                        <a:pt x="1206" y="1768"/>
                        <a:pt x="1360" y="383"/>
                      </a:cubicBezTo>
                      <a:cubicBezTo>
                        <a:pt x="1389" y="140"/>
                        <a:pt x="117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8" name="Google Shape;1108;p33"/>
                <p:cNvSpPr/>
                <p:nvPr/>
              </p:nvSpPr>
              <p:spPr>
                <a:xfrm>
                  <a:off x="8419400" y="4487863"/>
                  <a:ext cx="34625" cy="17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" h="6848" extrusionOk="0">
                      <a:moveTo>
                        <a:pt x="574" y="1"/>
                      </a:moveTo>
                      <a:cubicBezTo>
                        <a:pt x="391" y="1"/>
                        <a:pt x="205" y="122"/>
                        <a:pt x="180" y="366"/>
                      </a:cubicBezTo>
                      <a:cubicBezTo>
                        <a:pt x="52" y="2289"/>
                        <a:pt x="0" y="4853"/>
                        <a:pt x="718" y="6674"/>
                      </a:cubicBezTo>
                      <a:cubicBezTo>
                        <a:pt x="759" y="6782"/>
                        <a:pt x="864" y="6848"/>
                        <a:pt x="961" y="6848"/>
                      </a:cubicBezTo>
                      <a:cubicBezTo>
                        <a:pt x="1048" y="6848"/>
                        <a:pt x="1130" y="6795"/>
                        <a:pt x="1154" y="6674"/>
                      </a:cubicBezTo>
                      <a:cubicBezTo>
                        <a:pt x="1385" y="5725"/>
                        <a:pt x="1231" y="4700"/>
                        <a:pt x="1154" y="3725"/>
                      </a:cubicBezTo>
                      <a:cubicBezTo>
                        <a:pt x="1077" y="2597"/>
                        <a:pt x="1052" y="1494"/>
                        <a:pt x="949" y="366"/>
                      </a:cubicBezTo>
                      <a:cubicBezTo>
                        <a:pt x="936" y="122"/>
                        <a:pt x="75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9" name="Google Shape;1109;p33"/>
                <p:cNvSpPr/>
                <p:nvPr/>
              </p:nvSpPr>
              <p:spPr>
                <a:xfrm>
                  <a:off x="8450800" y="4495463"/>
                  <a:ext cx="2567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3178" extrusionOk="0">
                      <a:moveTo>
                        <a:pt x="394" y="1"/>
                      </a:moveTo>
                      <a:cubicBezTo>
                        <a:pt x="250" y="1"/>
                        <a:pt x="104" y="85"/>
                        <a:pt x="78" y="241"/>
                      </a:cubicBezTo>
                      <a:cubicBezTo>
                        <a:pt x="1" y="677"/>
                        <a:pt x="1" y="1139"/>
                        <a:pt x="78" y="1575"/>
                      </a:cubicBezTo>
                      <a:cubicBezTo>
                        <a:pt x="129" y="2036"/>
                        <a:pt x="155" y="2677"/>
                        <a:pt x="437" y="3062"/>
                      </a:cubicBezTo>
                      <a:cubicBezTo>
                        <a:pt x="488" y="3139"/>
                        <a:pt x="565" y="3178"/>
                        <a:pt x="642" y="3178"/>
                      </a:cubicBezTo>
                      <a:cubicBezTo>
                        <a:pt x="719" y="3178"/>
                        <a:pt x="796" y="3139"/>
                        <a:pt x="847" y="3062"/>
                      </a:cubicBezTo>
                      <a:cubicBezTo>
                        <a:pt x="1001" y="2703"/>
                        <a:pt x="1026" y="2293"/>
                        <a:pt x="898" y="1934"/>
                      </a:cubicBezTo>
                      <a:cubicBezTo>
                        <a:pt x="821" y="1370"/>
                        <a:pt x="770" y="806"/>
                        <a:pt x="693" y="241"/>
                      </a:cubicBezTo>
                      <a:cubicBezTo>
                        <a:pt x="668" y="78"/>
                        <a:pt x="532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0" name="Google Shape;1110;p33"/>
                <p:cNvSpPr/>
                <p:nvPr/>
              </p:nvSpPr>
              <p:spPr>
                <a:xfrm>
                  <a:off x="8389900" y="4748338"/>
                  <a:ext cx="41000" cy="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1604" extrusionOk="0">
                      <a:moveTo>
                        <a:pt x="504" y="0"/>
                      </a:moveTo>
                      <a:cubicBezTo>
                        <a:pt x="258" y="0"/>
                        <a:pt x="0" y="213"/>
                        <a:pt x="78" y="537"/>
                      </a:cubicBezTo>
                      <a:cubicBezTo>
                        <a:pt x="180" y="1024"/>
                        <a:pt x="539" y="1435"/>
                        <a:pt x="1026" y="1589"/>
                      </a:cubicBezTo>
                      <a:cubicBezTo>
                        <a:pt x="1059" y="1599"/>
                        <a:pt x="1091" y="1603"/>
                        <a:pt x="1123" y="1603"/>
                      </a:cubicBezTo>
                      <a:cubicBezTo>
                        <a:pt x="1414" y="1603"/>
                        <a:pt x="1640" y="1207"/>
                        <a:pt x="1385" y="999"/>
                      </a:cubicBezTo>
                      <a:cubicBezTo>
                        <a:pt x="1155" y="819"/>
                        <a:pt x="975" y="589"/>
                        <a:pt x="873" y="307"/>
                      </a:cubicBezTo>
                      <a:cubicBezTo>
                        <a:pt x="822" y="93"/>
                        <a:pt x="665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1" name="Google Shape;1111;p33"/>
                <p:cNvSpPr/>
                <p:nvPr/>
              </p:nvSpPr>
              <p:spPr>
                <a:xfrm>
                  <a:off x="8436050" y="4780838"/>
                  <a:ext cx="2312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368" extrusionOk="0">
                      <a:moveTo>
                        <a:pt x="331" y="1"/>
                      </a:moveTo>
                      <a:cubicBezTo>
                        <a:pt x="215" y="1"/>
                        <a:pt x="98" y="60"/>
                        <a:pt x="52" y="186"/>
                      </a:cubicBezTo>
                      <a:lnTo>
                        <a:pt x="52" y="212"/>
                      </a:lnTo>
                      <a:cubicBezTo>
                        <a:pt x="1" y="417"/>
                        <a:pt x="1" y="648"/>
                        <a:pt x="52" y="853"/>
                      </a:cubicBezTo>
                      <a:cubicBezTo>
                        <a:pt x="126" y="1074"/>
                        <a:pt x="318" y="1367"/>
                        <a:pt x="583" y="1367"/>
                      </a:cubicBezTo>
                      <a:cubicBezTo>
                        <a:pt x="594" y="1367"/>
                        <a:pt x="605" y="1367"/>
                        <a:pt x="616" y="1366"/>
                      </a:cubicBezTo>
                      <a:cubicBezTo>
                        <a:pt x="796" y="1366"/>
                        <a:pt x="924" y="1212"/>
                        <a:pt x="924" y="1032"/>
                      </a:cubicBezTo>
                      <a:cubicBezTo>
                        <a:pt x="924" y="853"/>
                        <a:pt x="796" y="776"/>
                        <a:pt x="693" y="622"/>
                      </a:cubicBezTo>
                      <a:cubicBezTo>
                        <a:pt x="642" y="519"/>
                        <a:pt x="616" y="391"/>
                        <a:pt x="616" y="263"/>
                      </a:cubicBezTo>
                      <a:cubicBezTo>
                        <a:pt x="616" y="93"/>
                        <a:pt x="475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2" name="Google Shape;1112;p33"/>
                <p:cNvSpPr/>
                <p:nvPr/>
              </p:nvSpPr>
              <p:spPr>
                <a:xfrm>
                  <a:off x="8462975" y="4785463"/>
                  <a:ext cx="32725" cy="2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976" extrusionOk="0">
                      <a:moveTo>
                        <a:pt x="421" y="0"/>
                      </a:moveTo>
                      <a:cubicBezTo>
                        <a:pt x="294" y="0"/>
                        <a:pt x="171" y="63"/>
                        <a:pt x="103" y="181"/>
                      </a:cubicBezTo>
                      <a:cubicBezTo>
                        <a:pt x="1" y="360"/>
                        <a:pt x="52" y="591"/>
                        <a:pt x="232" y="693"/>
                      </a:cubicBezTo>
                      <a:cubicBezTo>
                        <a:pt x="462" y="847"/>
                        <a:pt x="719" y="950"/>
                        <a:pt x="1027" y="975"/>
                      </a:cubicBezTo>
                      <a:cubicBezTo>
                        <a:pt x="1155" y="975"/>
                        <a:pt x="1257" y="873"/>
                        <a:pt x="1309" y="745"/>
                      </a:cubicBezTo>
                      <a:cubicBezTo>
                        <a:pt x="1309" y="719"/>
                        <a:pt x="1309" y="693"/>
                        <a:pt x="1309" y="668"/>
                      </a:cubicBezTo>
                      <a:cubicBezTo>
                        <a:pt x="1309" y="565"/>
                        <a:pt x="1257" y="463"/>
                        <a:pt x="1155" y="411"/>
                      </a:cubicBezTo>
                      <a:cubicBezTo>
                        <a:pt x="975" y="309"/>
                        <a:pt x="796" y="181"/>
                        <a:pt x="616" y="52"/>
                      </a:cubicBezTo>
                      <a:cubicBezTo>
                        <a:pt x="555" y="17"/>
                        <a:pt x="487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3" name="Google Shape;1113;p33"/>
                <p:cNvSpPr/>
                <p:nvPr/>
              </p:nvSpPr>
              <p:spPr>
                <a:xfrm>
                  <a:off x="8499775" y="4748613"/>
                  <a:ext cx="33750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747" extrusionOk="0">
                      <a:moveTo>
                        <a:pt x="514" y="0"/>
                      </a:moveTo>
                      <a:cubicBezTo>
                        <a:pt x="259" y="0"/>
                        <a:pt x="1" y="203"/>
                        <a:pt x="93" y="526"/>
                      </a:cubicBezTo>
                      <a:cubicBezTo>
                        <a:pt x="170" y="731"/>
                        <a:pt x="247" y="962"/>
                        <a:pt x="375" y="1167"/>
                      </a:cubicBezTo>
                      <a:cubicBezTo>
                        <a:pt x="452" y="1372"/>
                        <a:pt x="606" y="1552"/>
                        <a:pt x="785" y="1706"/>
                      </a:cubicBezTo>
                      <a:cubicBezTo>
                        <a:pt x="834" y="1733"/>
                        <a:pt x="887" y="1746"/>
                        <a:pt x="941" y="1746"/>
                      </a:cubicBezTo>
                      <a:cubicBezTo>
                        <a:pt x="1088" y="1746"/>
                        <a:pt x="1235" y="1651"/>
                        <a:pt x="1273" y="1501"/>
                      </a:cubicBezTo>
                      <a:cubicBezTo>
                        <a:pt x="1350" y="1065"/>
                        <a:pt x="1042" y="706"/>
                        <a:pt x="914" y="296"/>
                      </a:cubicBezTo>
                      <a:cubicBezTo>
                        <a:pt x="852" y="90"/>
                        <a:pt x="684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4" name="Google Shape;1114;p33"/>
                <p:cNvSpPr/>
                <p:nvPr/>
              </p:nvSpPr>
              <p:spPr>
                <a:xfrm>
                  <a:off x="8452200" y="4573463"/>
                  <a:ext cx="53125" cy="1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" h="4932" extrusionOk="0">
                      <a:moveTo>
                        <a:pt x="444" y="1"/>
                      </a:moveTo>
                      <a:cubicBezTo>
                        <a:pt x="225" y="1"/>
                        <a:pt x="1" y="177"/>
                        <a:pt x="47" y="455"/>
                      </a:cubicBezTo>
                      <a:cubicBezTo>
                        <a:pt x="406" y="1891"/>
                        <a:pt x="817" y="3583"/>
                        <a:pt x="1663" y="4814"/>
                      </a:cubicBezTo>
                      <a:cubicBezTo>
                        <a:pt x="1713" y="4895"/>
                        <a:pt x="1795" y="4932"/>
                        <a:pt x="1875" y="4932"/>
                      </a:cubicBezTo>
                      <a:cubicBezTo>
                        <a:pt x="2001" y="4932"/>
                        <a:pt x="2124" y="4842"/>
                        <a:pt x="2124" y="4686"/>
                      </a:cubicBezTo>
                      <a:cubicBezTo>
                        <a:pt x="2073" y="3199"/>
                        <a:pt x="1227" y="1686"/>
                        <a:pt x="791" y="250"/>
                      </a:cubicBezTo>
                      <a:cubicBezTo>
                        <a:pt x="730" y="77"/>
                        <a:pt x="588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115" name="Google Shape;1115;p33"/>
          <p:cNvGrpSpPr/>
          <p:nvPr/>
        </p:nvGrpSpPr>
        <p:grpSpPr>
          <a:xfrm>
            <a:off x="5972925" y="831000"/>
            <a:ext cx="660475" cy="428675"/>
            <a:chOff x="5972925" y="831000"/>
            <a:chExt cx="660475" cy="428675"/>
          </a:xfrm>
        </p:grpSpPr>
        <p:sp>
          <p:nvSpPr>
            <p:cNvPr id="1116" name="Google Shape;1116;p33"/>
            <p:cNvSpPr/>
            <p:nvPr/>
          </p:nvSpPr>
          <p:spPr>
            <a:xfrm>
              <a:off x="6539375" y="893325"/>
              <a:ext cx="62850" cy="127025"/>
            </a:xfrm>
            <a:custGeom>
              <a:avLst/>
              <a:gdLst/>
              <a:ahLst/>
              <a:cxnLst/>
              <a:rect l="l" t="t" r="r" b="b"/>
              <a:pathLst>
                <a:path w="2514" h="5081" extrusionOk="0">
                  <a:moveTo>
                    <a:pt x="2105" y="0"/>
                  </a:moveTo>
                  <a:cubicBezTo>
                    <a:pt x="1972" y="0"/>
                    <a:pt x="1839" y="66"/>
                    <a:pt x="1784" y="217"/>
                  </a:cubicBezTo>
                  <a:cubicBezTo>
                    <a:pt x="1221" y="1712"/>
                    <a:pt x="658" y="3189"/>
                    <a:pt x="96" y="4683"/>
                  </a:cubicBezTo>
                  <a:cubicBezTo>
                    <a:pt x="1" y="4927"/>
                    <a:pt x="192" y="5081"/>
                    <a:pt x="394" y="5081"/>
                  </a:cubicBezTo>
                  <a:cubicBezTo>
                    <a:pt x="527" y="5081"/>
                    <a:pt x="666" y="5013"/>
                    <a:pt x="729" y="4859"/>
                  </a:cubicBezTo>
                  <a:lnTo>
                    <a:pt x="2417" y="393"/>
                  </a:lnTo>
                  <a:cubicBezTo>
                    <a:pt x="2513" y="158"/>
                    <a:pt x="2310" y="0"/>
                    <a:pt x="2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489375" y="923925"/>
              <a:ext cx="144025" cy="50225"/>
            </a:xfrm>
            <a:custGeom>
              <a:avLst/>
              <a:gdLst/>
              <a:ahLst/>
              <a:cxnLst/>
              <a:rect l="l" t="t" r="r" b="b"/>
              <a:pathLst>
                <a:path w="5761" h="2009" extrusionOk="0">
                  <a:moveTo>
                    <a:pt x="456" y="0"/>
                  </a:moveTo>
                  <a:cubicBezTo>
                    <a:pt x="120" y="0"/>
                    <a:pt x="1" y="517"/>
                    <a:pt x="373" y="646"/>
                  </a:cubicBezTo>
                  <a:lnTo>
                    <a:pt x="390" y="646"/>
                  </a:lnTo>
                  <a:lnTo>
                    <a:pt x="5226" y="2000"/>
                  </a:lnTo>
                  <a:cubicBezTo>
                    <a:pt x="5253" y="2006"/>
                    <a:pt x="5280" y="2009"/>
                    <a:pt x="5305" y="2009"/>
                  </a:cubicBezTo>
                  <a:cubicBezTo>
                    <a:pt x="5649" y="2009"/>
                    <a:pt x="5761" y="1482"/>
                    <a:pt x="5384" y="1367"/>
                  </a:cubicBezTo>
                  <a:lnTo>
                    <a:pt x="548" y="13"/>
                  </a:lnTo>
                  <a:cubicBezTo>
                    <a:pt x="516" y="4"/>
                    <a:pt x="485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517200" y="922800"/>
              <a:ext cx="116025" cy="64575"/>
            </a:xfrm>
            <a:custGeom>
              <a:avLst/>
              <a:gdLst/>
              <a:ahLst/>
              <a:cxnLst/>
              <a:rect l="l" t="t" r="r" b="b"/>
              <a:pathLst>
                <a:path w="4641" h="2583" extrusionOk="0">
                  <a:moveTo>
                    <a:pt x="4144" y="0"/>
                  </a:moveTo>
                  <a:cubicBezTo>
                    <a:pt x="4094" y="0"/>
                    <a:pt x="4042" y="13"/>
                    <a:pt x="3990" y="40"/>
                  </a:cubicBezTo>
                  <a:lnTo>
                    <a:pt x="3972" y="40"/>
                  </a:lnTo>
                  <a:lnTo>
                    <a:pt x="315" y="1974"/>
                  </a:lnTo>
                  <a:cubicBezTo>
                    <a:pt x="1" y="2139"/>
                    <a:pt x="195" y="2583"/>
                    <a:pt x="487" y="2583"/>
                  </a:cubicBezTo>
                  <a:cubicBezTo>
                    <a:pt x="539" y="2583"/>
                    <a:pt x="593" y="2569"/>
                    <a:pt x="649" y="2537"/>
                  </a:cubicBezTo>
                  <a:lnTo>
                    <a:pt x="4324" y="621"/>
                  </a:lnTo>
                  <a:cubicBezTo>
                    <a:pt x="4640" y="440"/>
                    <a:pt x="4440" y="0"/>
                    <a:pt x="4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6522475" y="903450"/>
              <a:ext cx="91850" cy="109500"/>
            </a:xfrm>
            <a:custGeom>
              <a:avLst/>
              <a:gdLst/>
              <a:ahLst/>
              <a:cxnLst/>
              <a:rect l="l" t="t" r="r" b="b"/>
              <a:pathLst>
                <a:path w="3674" h="4380" extrusionOk="0">
                  <a:moveTo>
                    <a:pt x="506" y="1"/>
                  </a:moveTo>
                  <a:cubicBezTo>
                    <a:pt x="199" y="1"/>
                    <a:pt x="1" y="440"/>
                    <a:pt x="332" y="621"/>
                  </a:cubicBezTo>
                  <a:cubicBezTo>
                    <a:pt x="1686" y="1359"/>
                    <a:pt x="2653" y="2643"/>
                    <a:pt x="2987" y="4138"/>
                  </a:cubicBezTo>
                  <a:cubicBezTo>
                    <a:pt x="3023" y="4306"/>
                    <a:pt x="3145" y="4380"/>
                    <a:pt x="3273" y="4380"/>
                  </a:cubicBezTo>
                  <a:cubicBezTo>
                    <a:pt x="3466" y="4380"/>
                    <a:pt x="3673" y="4215"/>
                    <a:pt x="3620" y="3962"/>
                  </a:cubicBezTo>
                  <a:cubicBezTo>
                    <a:pt x="3251" y="2291"/>
                    <a:pt x="2161" y="867"/>
                    <a:pt x="666" y="41"/>
                  </a:cubicBezTo>
                  <a:cubicBezTo>
                    <a:pt x="611" y="13"/>
                    <a:pt x="557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5972925" y="831000"/>
              <a:ext cx="80475" cy="71725"/>
            </a:xfrm>
            <a:custGeom>
              <a:avLst/>
              <a:gdLst/>
              <a:ahLst/>
              <a:cxnLst/>
              <a:rect l="l" t="t" r="r" b="b"/>
              <a:pathLst>
                <a:path w="3219" h="2869" extrusionOk="0">
                  <a:moveTo>
                    <a:pt x="1363" y="1"/>
                  </a:moveTo>
                  <a:cubicBezTo>
                    <a:pt x="1015" y="1"/>
                    <a:pt x="672" y="139"/>
                    <a:pt x="423" y="371"/>
                  </a:cubicBezTo>
                  <a:cubicBezTo>
                    <a:pt x="159" y="635"/>
                    <a:pt x="1" y="987"/>
                    <a:pt x="1" y="1356"/>
                  </a:cubicBezTo>
                  <a:cubicBezTo>
                    <a:pt x="1" y="1743"/>
                    <a:pt x="141" y="2112"/>
                    <a:pt x="423" y="2411"/>
                  </a:cubicBezTo>
                  <a:cubicBezTo>
                    <a:pt x="686" y="2675"/>
                    <a:pt x="1038" y="2851"/>
                    <a:pt x="1425" y="2868"/>
                  </a:cubicBezTo>
                  <a:lnTo>
                    <a:pt x="1654" y="2868"/>
                  </a:lnTo>
                  <a:cubicBezTo>
                    <a:pt x="2023" y="2833"/>
                    <a:pt x="2392" y="2675"/>
                    <a:pt x="2656" y="2394"/>
                  </a:cubicBezTo>
                  <a:cubicBezTo>
                    <a:pt x="3219" y="1831"/>
                    <a:pt x="3219" y="934"/>
                    <a:pt x="2656" y="371"/>
                  </a:cubicBezTo>
                  <a:cubicBezTo>
                    <a:pt x="2390" y="139"/>
                    <a:pt x="2062" y="1"/>
                    <a:pt x="1716" y="1"/>
                  </a:cubicBezTo>
                  <a:cubicBezTo>
                    <a:pt x="1695" y="1"/>
                    <a:pt x="1674" y="1"/>
                    <a:pt x="1654" y="2"/>
                  </a:cubicBezTo>
                  <a:lnTo>
                    <a:pt x="1425" y="2"/>
                  </a:lnTo>
                  <a:cubicBezTo>
                    <a:pt x="1404" y="1"/>
                    <a:pt x="138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6527700" y="1188375"/>
              <a:ext cx="80450" cy="71300"/>
            </a:xfrm>
            <a:custGeom>
              <a:avLst/>
              <a:gdLst/>
              <a:ahLst/>
              <a:cxnLst/>
              <a:rect l="l" t="t" r="r" b="b"/>
              <a:pathLst>
                <a:path w="3218" h="2852" extrusionOk="0">
                  <a:moveTo>
                    <a:pt x="1373" y="1"/>
                  </a:moveTo>
                  <a:cubicBezTo>
                    <a:pt x="1027" y="1"/>
                    <a:pt x="686" y="124"/>
                    <a:pt x="422" y="354"/>
                  </a:cubicBezTo>
                  <a:cubicBezTo>
                    <a:pt x="158" y="618"/>
                    <a:pt x="18" y="970"/>
                    <a:pt x="0" y="1339"/>
                  </a:cubicBezTo>
                  <a:cubicBezTo>
                    <a:pt x="0" y="1743"/>
                    <a:pt x="158" y="2113"/>
                    <a:pt x="422" y="2394"/>
                  </a:cubicBezTo>
                  <a:cubicBezTo>
                    <a:pt x="686" y="2675"/>
                    <a:pt x="1055" y="2833"/>
                    <a:pt x="1442" y="2851"/>
                  </a:cubicBezTo>
                  <a:lnTo>
                    <a:pt x="1653" y="2851"/>
                  </a:lnTo>
                  <a:cubicBezTo>
                    <a:pt x="2040" y="2833"/>
                    <a:pt x="2392" y="2658"/>
                    <a:pt x="2673" y="2376"/>
                  </a:cubicBezTo>
                  <a:cubicBezTo>
                    <a:pt x="3218" y="1831"/>
                    <a:pt x="3218" y="917"/>
                    <a:pt x="2673" y="354"/>
                  </a:cubicBezTo>
                  <a:cubicBezTo>
                    <a:pt x="2409" y="124"/>
                    <a:pt x="2068" y="1"/>
                    <a:pt x="1722" y="1"/>
                  </a:cubicBezTo>
                  <a:cubicBezTo>
                    <a:pt x="1699" y="1"/>
                    <a:pt x="1676" y="1"/>
                    <a:pt x="1653" y="3"/>
                  </a:cubicBezTo>
                  <a:lnTo>
                    <a:pt x="1442" y="3"/>
                  </a:lnTo>
                  <a:cubicBezTo>
                    <a:pt x="1419" y="1"/>
                    <a:pt x="1396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6362400" y="1100500"/>
              <a:ext cx="28600" cy="22025"/>
            </a:xfrm>
            <a:custGeom>
              <a:avLst/>
              <a:gdLst/>
              <a:ahLst/>
              <a:cxnLst/>
              <a:rect l="l" t="t" r="r" b="b"/>
              <a:pathLst>
                <a:path w="1144" h="881" extrusionOk="0">
                  <a:moveTo>
                    <a:pt x="581" y="1"/>
                  </a:moveTo>
                  <a:cubicBezTo>
                    <a:pt x="18" y="1"/>
                    <a:pt x="1" y="880"/>
                    <a:pt x="581" y="880"/>
                  </a:cubicBezTo>
                  <a:cubicBezTo>
                    <a:pt x="1144" y="880"/>
                    <a:pt x="114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SECTION_TITLE_AND_DESCRIPTION_1_1_2">
    <p:bg>
      <p:bgPr>
        <a:solidFill>
          <a:schemeClr val="lt2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8"/>
          <p:cNvSpPr txBox="1">
            <a:spLocks noGrp="1"/>
          </p:cNvSpPr>
          <p:nvPr>
            <p:ph type="title"/>
          </p:nvPr>
        </p:nvSpPr>
        <p:spPr>
          <a:xfrm>
            <a:off x="777213" y="2868013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1" name="Google Shape;1271;p38"/>
          <p:cNvSpPr txBox="1">
            <a:spLocks noGrp="1"/>
          </p:cNvSpPr>
          <p:nvPr>
            <p:ph type="subTitle" idx="1"/>
          </p:nvPr>
        </p:nvSpPr>
        <p:spPr>
          <a:xfrm>
            <a:off x="777213" y="3400672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2" name="Google Shape;1272;p38"/>
          <p:cNvSpPr txBox="1">
            <a:spLocks noGrp="1"/>
          </p:cNvSpPr>
          <p:nvPr>
            <p:ph type="title" idx="2"/>
          </p:nvPr>
        </p:nvSpPr>
        <p:spPr>
          <a:xfrm>
            <a:off x="2717974" y="2868013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3" name="Google Shape;1273;p38"/>
          <p:cNvSpPr txBox="1">
            <a:spLocks noGrp="1"/>
          </p:cNvSpPr>
          <p:nvPr>
            <p:ph type="subTitle" idx="3"/>
          </p:nvPr>
        </p:nvSpPr>
        <p:spPr>
          <a:xfrm>
            <a:off x="2717974" y="3400672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4" name="Google Shape;1274;p38"/>
          <p:cNvSpPr txBox="1">
            <a:spLocks noGrp="1"/>
          </p:cNvSpPr>
          <p:nvPr>
            <p:ph type="title" idx="4"/>
          </p:nvPr>
        </p:nvSpPr>
        <p:spPr>
          <a:xfrm>
            <a:off x="4658736" y="2868025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5" name="Google Shape;1275;p38"/>
          <p:cNvSpPr txBox="1">
            <a:spLocks noGrp="1"/>
          </p:cNvSpPr>
          <p:nvPr>
            <p:ph type="subTitle" idx="5"/>
          </p:nvPr>
        </p:nvSpPr>
        <p:spPr>
          <a:xfrm>
            <a:off x="4658736" y="3400684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6" name="Google Shape;1276;p38"/>
          <p:cNvSpPr txBox="1">
            <a:spLocks noGrp="1"/>
          </p:cNvSpPr>
          <p:nvPr>
            <p:ph type="title" idx="6"/>
          </p:nvPr>
        </p:nvSpPr>
        <p:spPr>
          <a:xfrm>
            <a:off x="6599497" y="2868000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7" name="Google Shape;1277;p38"/>
          <p:cNvSpPr txBox="1">
            <a:spLocks noGrp="1"/>
          </p:cNvSpPr>
          <p:nvPr>
            <p:ph type="subTitle" idx="7"/>
          </p:nvPr>
        </p:nvSpPr>
        <p:spPr>
          <a:xfrm>
            <a:off x="6599497" y="3400659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8" name="Google Shape;1278;p38"/>
          <p:cNvSpPr txBox="1">
            <a:spLocks noGrp="1"/>
          </p:cNvSpPr>
          <p:nvPr>
            <p:ph type="title" idx="8"/>
          </p:nvPr>
        </p:nvSpPr>
        <p:spPr>
          <a:xfrm>
            <a:off x="651194" y="403200"/>
            <a:ext cx="6098100" cy="8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1_1_1">
    <p:bg>
      <p:bgPr>
        <a:solidFill>
          <a:schemeClr val="lt2"/>
        </a:solidFill>
        <a:effectLst/>
      </p:bgPr>
    </p:bg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5"/>
          <p:cNvSpPr/>
          <p:nvPr/>
        </p:nvSpPr>
        <p:spPr>
          <a:xfrm rot="-4381704" flipH="1">
            <a:off x="-1630149" y="-721857"/>
            <a:ext cx="7774994" cy="5515591"/>
          </a:xfrm>
          <a:custGeom>
            <a:avLst/>
            <a:gdLst/>
            <a:ahLst/>
            <a:cxnLst/>
            <a:rect l="l" t="t" r="r" b="b"/>
            <a:pathLst>
              <a:path w="55162" h="39132" extrusionOk="0">
                <a:moveTo>
                  <a:pt x="13223" y="0"/>
                </a:moveTo>
                <a:cubicBezTo>
                  <a:pt x="11368" y="4146"/>
                  <a:pt x="9084" y="8097"/>
                  <a:pt x="6841" y="12062"/>
                </a:cubicBezTo>
                <a:cubicBezTo>
                  <a:pt x="5137" y="15078"/>
                  <a:pt x="3462" y="18123"/>
                  <a:pt x="2095" y="21309"/>
                </a:cubicBezTo>
                <a:cubicBezTo>
                  <a:pt x="903" y="24082"/>
                  <a:pt x="1" y="27041"/>
                  <a:pt x="573" y="30086"/>
                </a:cubicBezTo>
                <a:cubicBezTo>
                  <a:pt x="1773" y="36482"/>
                  <a:pt x="7743" y="39131"/>
                  <a:pt x="13648" y="39131"/>
                </a:cubicBezTo>
                <a:cubicBezTo>
                  <a:pt x="15433" y="39131"/>
                  <a:pt x="17212" y="38889"/>
                  <a:pt x="18851" y="38436"/>
                </a:cubicBezTo>
                <a:cubicBezTo>
                  <a:pt x="26443" y="36337"/>
                  <a:pt x="30431" y="29177"/>
                  <a:pt x="36080" y="24335"/>
                </a:cubicBezTo>
                <a:cubicBezTo>
                  <a:pt x="39172" y="21686"/>
                  <a:pt x="42703" y="20047"/>
                  <a:pt x="46732" y="19375"/>
                </a:cubicBezTo>
                <a:cubicBezTo>
                  <a:pt x="48177" y="19133"/>
                  <a:pt x="49637" y="19012"/>
                  <a:pt x="51096" y="19012"/>
                </a:cubicBezTo>
                <a:cubicBezTo>
                  <a:pt x="52455" y="19012"/>
                  <a:pt x="53814" y="19117"/>
                  <a:pt x="55161" y="19327"/>
                </a:cubicBezTo>
                <a:lnTo>
                  <a:pt x="551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97" name="Google Shape;1597;p55"/>
          <p:cNvGrpSpPr/>
          <p:nvPr/>
        </p:nvGrpSpPr>
        <p:grpSpPr>
          <a:xfrm>
            <a:off x="7020074" y="323576"/>
            <a:ext cx="1530596" cy="1122120"/>
            <a:chOff x="6771349" y="609851"/>
            <a:chExt cx="1530596" cy="1122120"/>
          </a:xfrm>
        </p:grpSpPr>
        <p:sp>
          <p:nvSpPr>
            <p:cNvPr id="1598" name="Google Shape;1598;p55"/>
            <p:cNvSpPr/>
            <p:nvPr/>
          </p:nvSpPr>
          <p:spPr>
            <a:xfrm rot="-3975713">
              <a:off x="7232583" y="468597"/>
              <a:ext cx="608128" cy="1404628"/>
            </a:xfrm>
            <a:custGeom>
              <a:avLst/>
              <a:gdLst/>
              <a:ahLst/>
              <a:cxnLst/>
              <a:rect l="l" t="t" r="r" b="b"/>
              <a:pathLst>
                <a:path w="35673" h="82396" extrusionOk="0">
                  <a:moveTo>
                    <a:pt x="20995" y="573"/>
                  </a:moveTo>
                  <a:cubicBezTo>
                    <a:pt x="21157" y="944"/>
                    <a:pt x="21320" y="1293"/>
                    <a:pt x="21483" y="1664"/>
                  </a:cubicBezTo>
                  <a:cubicBezTo>
                    <a:pt x="21204" y="1502"/>
                    <a:pt x="20925" y="1316"/>
                    <a:pt x="20693" y="1084"/>
                  </a:cubicBezTo>
                  <a:cubicBezTo>
                    <a:pt x="20763" y="968"/>
                    <a:pt x="20855" y="805"/>
                    <a:pt x="20948" y="666"/>
                  </a:cubicBezTo>
                  <a:lnTo>
                    <a:pt x="20948" y="642"/>
                  </a:lnTo>
                  <a:cubicBezTo>
                    <a:pt x="20972" y="619"/>
                    <a:pt x="20995" y="596"/>
                    <a:pt x="20995" y="573"/>
                  </a:cubicBezTo>
                  <a:close/>
                  <a:moveTo>
                    <a:pt x="20437" y="1478"/>
                  </a:moveTo>
                  <a:cubicBezTo>
                    <a:pt x="20786" y="1780"/>
                    <a:pt x="21181" y="2013"/>
                    <a:pt x="21622" y="2175"/>
                  </a:cubicBezTo>
                  <a:lnTo>
                    <a:pt x="21715" y="2175"/>
                  </a:lnTo>
                  <a:lnTo>
                    <a:pt x="22110" y="3081"/>
                  </a:lnTo>
                  <a:cubicBezTo>
                    <a:pt x="21483" y="2663"/>
                    <a:pt x="20832" y="2268"/>
                    <a:pt x="20182" y="1896"/>
                  </a:cubicBezTo>
                  <a:cubicBezTo>
                    <a:pt x="20252" y="1780"/>
                    <a:pt x="20345" y="1641"/>
                    <a:pt x="20437" y="1502"/>
                  </a:cubicBezTo>
                  <a:lnTo>
                    <a:pt x="20437" y="1478"/>
                  </a:lnTo>
                  <a:close/>
                  <a:moveTo>
                    <a:pt x="20019" y="2175"/>
                  </a:moveTo>
                  <a:cubicBezTo>
                    <a:pt x="20786" y="2686"/>
                    <a:pt x="21529" y="3220"/>
                    <a:pt x="22342" y="3685"/>
                  </a:cubicBezTo>
                  <a:cubicBezTo>
                    <a:pt x="22528" y="4126"/>
                    <a:pt x="22713" y="4590"/>
                    <a:pt x="22899" y="5032"/>
                  </a:cubicBezTo>
                  <a:cubicBezTo>
                    <a:pt x="22481" y="4707"/>
                    <a:pt x="21993" y="4405"/>
                    <a:pt x="21575" y="4103"/>
                  </a:cubicBezTo>
                  <a:cubicBezTo>
                    <a:pt x="20948" y="3662"/>
                    <a:pt x="20321" y="3197"/>
                    <a:pt x="19671" y="2779"/>
                  </a:cubicBezTo>
                  <a:cubicBezTo>
                    <a:pt x="19787" y="2593"/>
                    <a:pt x="19903" y="2407"/>
                    <a:pt x="20019" y="2198"/>
                  </a:cubicBezTo>
                  <a:lnTo>
                    <a:pt x="20019" y="2175"/>
                  </a:lnTo>
                  <a:close/>
                  <a:moveTo>
                    <a:pt x="19508" y="3058"/>
                  </a:moveTo>
                  <a:cubicBezTo>
                    <a:pt x="20019" y="3499"/>
                    <a:pt x="20577" y="3894"/>
                    <a:pt x="21111" y="4289"/>
                  </a:cubicBezTo>
                  <a:cubicBezTo>
                    <a:pt x="21761" y="4776"/>
                    <a:pt x="22411" y="5380"/>
                    <a:pt x="23155" y="5728"/>
                  </a:cubicBezTo>
                  <a:cubicBezTo>
                    <a:pt x="23271" y="6030"/>
                    <a:pt x="23364" y="6309"/>
                    <a:pt x="23480" y="6588"/>
                  </a:cubicBezTo>
                  <a:cubicBezTo>
                    <a:pt x="22086" y="5543"/>
                    <a:pt x="20623" y="4637"/>
                    <a:pt x="19067" y="3871"/>
                  </a:cubicBezTo>
                  <a:cubicBezTo>
                    <a:pt x="19207" y="3615"/>
                    <a:pt x="19346" y="3360"/>
                    <a:pt x="19508" y="3081"/>
                  </a:cubicBezTo>
                  <a:lnTo>
                    <a:pt x="19508" y="3058"/>
                  </a:lnTo>
                  <a:close/>
                  <a:moveTo>
                    <a:pt x="18951" y="4126"/>
                  </a:moveTo>
                  <a:cubicBezTo>
                    <a:pt x="20484" y="5241"/>
                    <a:pt x="22110" y="6379"/>
                    <a:pt x="23735" y="7331"/>
                  </a:cubicBezTo>
                  <a:cubicBezTo>
                    <a:pt x="23898" y="7819"/>
                    <a:pt x="24084" y="8330"/>
                    <a:pt x="24246" y="8840"/>
                  </a:cubicBezTo>
                  <a:cubicBezTo>
                    <a:pt x="23480" y="8237"/>
                    <a:pt x="22620" y="7749"/>
                    <a:pt x="21831" y="7215"/>
                  </a:cubicBezTo>
                  <a:cubicBezTo>
                    <a:pt x="20716" y="6472"/>
                    <a:pt x="19625" y="5728"/>
                    <a:pt x="18510" y="4985"/>
                  </a:cubicBezTo>
                  <a:cubicBezTo>
                    <a:pt x="18649" y="4730"/>
                    <a:pt x="18789" y="4428"/>
                    <a:pt x="18928" y="4149"/>
                  </a:cubicBezTo>
                  <a:lnTo>
                    <a:pt x="18951" y="4126"/>
                  </a:lnTo>
                  <a:close/>
                  <a:moveTo>
                    <a:pt x="18417" y="5194"/>
                  </a:moveTo>
                  <a:cubicBezTo>
                    <a:pt x="19392" y="5961"/>
                    <a:pt x="20414" y="6704"/>
                    <a:pt x="21413" y="7424"/>
                  </a:cubicBezTo>
                  <a:cubicBezTo>
                    <a:pt x="22435" y="8144"/>
                    <a:pt x="23364" y="8957"/>
                    <a:pt x="24455" y="9468"/>
                  </a:cubicBezTo>
                  <a:cubicBezTo>
                    <a:pt x="24618" y="9978"/>
                    <a:pt x="24757" y="10489"/>
                    <a:pt x="24920" y="11000"/>
                  </a:cubicBezTo>
                  <a:cubicBezTo>
                    <a:pt x="22829" y="9119"/>
                    <a:pt x="20321" y="7540"/>
                    <a:pt x="18069" y="5914"/>
                  </a:cubicBezTo>
                  <a:cubicBezTo>
                    <a:pt x="18185" y="5705"/>
                    <a:pt x="18301" y="5473"/>
                    <a:pt x="18394" y="5241"/>
                  </a:cubicBezTo>
                  <a:lnTo>
                    <a:pt x="18417" y="5194"/>
                  </a:lnTo>
                  <a:close/>
                  <a:moveTo>
                    <a:pt x="17906" y="6286"/>
                  </a:moveTo>
                  <a:cubicBezTo>
                    <a:pt x="20228" y="8144"/>
                    <a:pt x="22574" y="10257"/>
                    <a:pt x="25105" y="11767"/>
                  </a:cubicBezTo>
                  <a:cubicBezTo>
                    <a:pt x="25175" y="11999"/>
                    <a:pt x="25245" y="12208"/>
                    <a:pt x="25291" y="12463"/>
                  </a:cubicBezTo>
                  <a:cubicBezTo>
                    <a:pt x="22806" y="10582"/>
                    <a:pt x="20182" y="8794"/>
                    <a:pt x="17558" y="7075"/>
                  </a:cubicBezTo>
                  <a:cubicBezTo>
                    <a:pt x="17651" y="6820"/>
                    <a:pt x="17767" y="6565"/>
                    <a:pt x="17883" y="6309"/>
                  </a:cubicBezTo>
                  <a:lnTo>
                    <a:pt x="17906" y="6286"/>
                  </a:lnTo>
                  <a:close/>
                  <a:moveTo>
                    <a:pt x="15769" y="11860"/>
                  </a:moveTo>
                  <a:cubicBezTo>
                    <a:pt x="16118" y="12208"/>
                    <a:pt x="16513" y="12533"/>
                    <a:pt x="16907" y="12835"/>
                  </a:cubicBezTo>
                  <a:lnTo>
                    <a:pt x="17325" y="13160"/>
                  </a:lnTo>
                  <a:cubicBezTo>
                    <a:pt x="16745" y="12881"/>
                    <a:pt x="16187" y="12580"/>
                    <a:pt x="15653" y="12231"/>
                  </a:cubicBezTo>
                  <a:cubicBezTo>
                    <a:pt x="15700" y="12138"/>
                    <a:pt x="15723" y="11999"/>
                    <a:pt x="15769" y="11883"/>
                  </a:cubicBezTo>
                  <a:lnTo>
                    <a:pt x="15769" y="11860"/>
                  </a:lnTo>
                  <a:close/>
                  <a:moveTo>
                    <a:pt x="17395" y="7447"/>
                  </a:moveTo>
                  <a:cubicBezTo>
                    <a:pt x="19927" y="9351"/>
                    <a:pt x="22528" y="11233"/>
                    <a:pt x="25175" y="12951"/>
                  </a:cubicBezTo>
                  <a:cubicBezTo>
                    <a:pt x="24571" y="13369"/>
                    <a:pt x="23898" y="13694"/>
                    <a:pt x="23178" y="13880"/>
                  </a:cubicBezTo>
                  <a:cubicBezTo>
                    <a:pt x="22110" y="13114"/>
                    <a:pt x="20972" y="12417"/>
                    <a:pt x="19880" y="11674"/>
                  </a:cubicBezTo>
                  <a:cubicBezTo>
                    <a:pt x="19323" y="11325"/>
                    <a:pt x="18789" y="10977"/>
                    <a:pt x="18254" y="10629"/>
                  </a:cubicBezTo>
                  <a:lnTo>
                    <a:pt x="17325" y="10048"/>
                  </a:lnTo>
                  <a:cubicBezTo>
                    <a:pt x="17093" y="9862"/>
                    <a:pt x="16814" y="9723"/>
                    <a:pt x="16536" y="9653"/>
                  </a:cubicBezTo>
                  <a:cubicBezTo>
                    <a:pt x="16629" y="9375"/>
                    <a:pt x="16745" y="9073"/>
                    <a:pt x="16861" y="8794"/>
                  </a:cubicBezTo>
                  <a:lnTo>
                    <a:pt x="16861" y="8771"/>
                  </a:lnTo>
                  <a:cubicBezTo>
                    <a:pt x="19230" y="10396"/>
                    <a:pt x="21622" y="12185"/>
                    <a:pt x="24176" y="13439"/>
                  </a:cubicBezTo>
                  <a:cubicBezTo>
                    <a:pt x="24194" y="13449"/>
                    <a:pt x="24213" y="13454"/>
                    <a:pt x="24231" y="13454"/>
                  </a:cubicBezTo>
                  <a:cubicBezTo>
                    <a:pt x="24335" y="13454"/>
                    <a:pt x="24438" y="13305"/>
                    <a:pt x="24339" y="13207"/>
                  </a:cubicBezTo>
                  <a:cubicBezTo>
                    <a:pt x="22110" y="11395"/>
                    <a:pt x="19485" y="9932"/>
                    <a:pt x="17000" y="8422"/>
                  </a:cubicBezTo>
                  <a:cubicBezTo>
                    <a:pt x="17116" y="8097"/>
                    <a:pt x="17256" y="7772"/>
                    <a:pt x="17395" y="7447"/>
                  </a:cubicBezTo>
                  <a:close/>
                  <a:moveTo>
                    <a:pt x="16118" y="10838"/>
                  </a:moveTo>
                  <a:cubicBezTo>
                    <a:pt x="17651" y="11999"/>
                    <a:pt x="19253" y="13090"/>
                    <a:pt x="20902" y="14089"/>
                  </a:cubicBezTo>
                  <a:cubicBezTo>
                    <a:pt x="20275" y="14043"/>
                    <a:pt x="19625" y="13950"/>
                    <a:pt x="19021" y="13764"/>
                  </a:cubicBezTo>
                  <a:cubicBezTo>
                    <a:pt x="19021" y="13764"/>
                    <a:pt x="18998" y="13741"/>
                    <a:pt x="18974" y="13718"/>
                  </a:cubicBezTo>
                  <a:cubicBezTo>
                    <a:pt x="18487" y="13276"/>
                    <a:pt x="17813" y="13021"/>
                    <a:pt x="17279" y="12626"/>
                  </a:cubicBezTo>
                  <a:cubicBezTo>
                    <a:pt x="16791" y="12278"/>
                    <a:pt x="16327" y="11883"/>
                    <a:pt x="15909" y="11465"/>
                  </a:cubicBezTo>
                  <a:cubicBezTo>
                    <a:pt x="15978" y="11279"/>
                    <a:pt x="16048" y="11070"/>
                    <a:pt x="16118" y="10861"/>
                  </a:cubicBezTo>
                  <a:lnTo>
                    <a:pt x="16118" y="10838"/>
                  </a:lnTo>
                  <a:close/>
                  <a:moveTo>
                    <a:pt x="16396" y="10025"/>
                  </a:moveTo>
                  <a:cubicBezTo>
                    <a:pt x="17000" y="10629"/>
                    <a:pt x="18161" y="11116"/>
                    <a:pt x="18719" y="11488"/>
                  </a:cubicBezTo>
                  <a:cubicBezTo>
                    <a:pt x="20043" y="12324"/>
                    <a:pt x="21343" y="13183"/>
                    <a:pt x="22667" y="13996"/>
                  </a:cubicBezTo>
                  <a:cubicBezTo>
                    <a:pt x="22342" y="14066"/>
                    <a:pt x="22017" y="14089"/>
                    <a:pt x="21715" y="14112"/>
                  </a:cubicBezTo>
                  <a:cubicBezTo>
                    <a:pt x="21692" y="14066"/>
                    <a:pt x="21668" y="14043"/>
                    <a:pt x="21645" y="14043"/>
                  </a:cubicBezTo>
                  <a:cubicBezTo>
                    <a:pt x="19834" y="12905"/>
                    <a:pt x="17999" y="11813"/>
                    <a:pt x="16187" y="10675"/>
                  </a:cubicBezTo>
                  <a:cubicBezTo>
                    <a:pt x="16234" y="10489"/>
                    <a:pt x="16327" y="10257"/>
                    <a:pt x="16396" y="10048"/>
                  </a:cubicBezTo>
                  <a:lnTo>
                    <a:pt x="16396" y="10025"/>
                  </a:lnTo>
                  <a:close/>
                  <a:moveTo>
                    <a:pt x="9638" y="53943"/>
                  </a:moveTo>
                  <a:cubicBezTo>
                    <a:pt x="9637" y="54329"/>
                    <a:pt x="9615" y="54692"/>
                    <a:pt x="9592" y="55056"/>
                  </a:cubicBezTo>
                  <a:cubicBezTo>
                    <a:pt x="9313" y="54963"/>
                    <a:pt x="9034" y="54894"/>
                    <a:pt x="8733" y="54847"/>
                  </a:cubicBezTo>
                  <a:cubicBezTo>
                    <a:pt x="9049" y="54553"/>
                    <a:pt x="9344" y="54259"/>
                    <a:pt x="9638" y="53943"/>
                  </a:cubicBezTo>
                  <a:close/>
                  <a:moveTo>
                    <a:pt x="8315" y="55265"/>
                  </a:moveTo>
                  <a:cubicBezTo>
                    <a:pt x="8733" y="55312"/>
                    <a:pt x="9151" y="55428"/>
                    <a:pt x="9592" y="55497"/>
                  </a:cubicBezTo>
                  <a:cubicBezTo>
                    <a:pt x="9592" y="55776"/>
                    <a:pt x="9569" y="56078"/>
                    <a:pt x="9545" y="56357"/>
                  </a:cubicBezTo>
                  <a:cubicBezTo>
                    <a:pt x="9244" y="56264"/>
                    <a:pt x="8942" y="56171"/>
                    <a:pt x="8640" y="56125"/>
                  </a:cubicBezTo>
                  <a:lnTo>
                    <a:pt x="7641" y="55869"/>
                  </a:lnTo>
                  <a:cubicBezTo>
                    <a:pt x="7873" y="55683"/>
                    <a:pt x="8106" y="55474"/>
                    <a:pt x="8315" y="55265"/>
                  </a:cubicBezTo>
                  <a:close/>
                  <a:moveTo>
                    <a:pt x="7246" y="56241"/>
                  </a:moveTo>
                  <a:lnTo>
                    <a:pt x="8500" y="56566"/>
                  </a:lnTo>
                  <a:cubicBezTo>
                    <a:pt x="8849" y="56682"/>
                    <a:pt x="9197" y="56775"/>
                    <a:pt x="9545" y="56821"/>
                  </a:cubicBezTo>
                  <a:lnTo>
                    <a:pt x="9499" y="58006"/>
                  </a:lnTo>
                  <a:cubicBezTo>
                    <a:pt x="8454" y="57611"/>
                    <a:pt x="7200" y="57448"/>
                    <a:pt x="6085" y="57216"/>
                  </a:cubicBezTo>
                  <a:cubicBezTo>
                    <a:pt x="6480" y="56891"/>
                    <a:pt x="6875" y="56566"/>
                    <a:pt x="7246" y="56241"/>
                  </a:cubicBezTo>
                  <a:close/>
                  <a:moveTo>
                    <a:pt x="5760" y="57471"/>
                  </a:moveTo>
                  <a:cubicBezTo>
                    <a:pt x="6968" y="57797"/>
                    <a:pt x="8268" y="58308"/>
                    <a:pt x="9499" y="58424"/>
                  </a:cubicBezTo>
                  <a:cubicBezTo>
                    <a:pt x="9499" y="58702"/>
                    <a:pt x="9476" y="59004"/>
                    <a:pt x="9476" y="59306"/>
                  </a:cubicBezTo>
                  <a:cubicBezTo>
                    <a:pt x="7920" y="58888"/>
                    <a:pt x="6317" y="58633"/>
                    <a:pt x="4738" y="58261"/>
                  </a:cubicBezTo>
                  <a:lnTo>
                    <a:pt x="4901" y="58168"/>
                  </a:lnTo>
                  <a:cubicBezTo>
                    <a:pt x="5179" y="57936"/>
                    <a:pt x="5481" y="57704"/>
                    <a:pt x="5760" y="57471"/>
                  </a:cubicBezTo>
                  <a:close/>
                  <a:moveTo>
                    <a:pt x="26615" y="54894"/>
                  </a:moveTo>
                  <a:cubicBezTo>
                    <a:pt x="28566" y="56287"/>
                    <a:pt x="30540" y="57634"/>
                    <a:pt x="32514" y="58981"/>
                  </a:cubicBezTo>
                  <a:lnTo>
                    <a:pt x="32537" y="58958"/>
                  </a:lnTo>
                  <a:cubicBezTo>
                    <a:pt x="33211" y="59422"/>
                    <a:pt x="33791" y="59701"/>
                    <a:pt x="34163" y="60444"/>
                  </a:cubicBezTo>
                  <a:cubicBezTo>
                    <a:pt x="31794" y="58702"/>
                    <a:pt x="29100" y="57239"/>
                    <a:pt x="26522" y="55869"/>
                  </a:cubicBezTo>
                  <a:cubicBezTo>
                    <a:pt x="26545" y="55544"/>
                    <a:pt x="26592" y="55219"/>
                    <a:pt x="26615" y="54894"/>
                  </a:cubicBezTo>
                  <a:close/>
                  <a:moveTo>
                    <a:pt x="26499" y="56241"/>
                  </a:moveTo>
                  <a:cubicBezTo>
                    <a:pt x="29100" y="57936"/>
                    <a:pt x="31701" y="59771"/>
                    <a:pt x="34418" y="61257"/>
                  </a:cubicBezTo>
                  <a:cubicBezTo>
                    <a:pt x="34418" y="61373"/>
                    <a:pt x="34418" y="61466"/>
                    <a:pt x="34418" y="61559"/>
                  </a:cubicBezTo>
                  <a:cubicBezTo>
                    <a:pt x="32003" y="59794"/>
                    <a:pt x="29030" y="58470"/>
                    <a:pt x="26406" y="56961"/>
                  </a:cubicBezTo>
                  <a:lnTo>
                    <a:pt x="26429" y="56937"/>
                  </a:lnTo>
                  <a:cubicBezTo>
                    <a:pt x="26452" y="56705"/>
                    <a:pt x="26476" y="56473"/>
                    <a:pt x="26499" y="56241"/>
                  </a:cubicBezTo>
                  <a:close/>
                  <a:moveTo>
                    <a:pt x="4390" y="58540"/>
                  </a:moveTo>
                  <a:cubicBezTo>
                    <a:pt x="6039" y="59028"/>
                    <a:pt x="7757" y="59562"/>
                    <a:pt x="9499" y="59794"/>
                  </a:cubicBezTo>
                  <a:cubicBezTo>
                    <a:pt x="9499" y="60514"/>
                    <a:pt x="9476" y="61257"/>
                    <a:pt x="9453" y="62000"/>
                  </a:cubicBezTo>
                  <a:cubicBezTo>
                    <a:pt x="7037" y="61164"/>
                    <a:pt x="4343" y="60862"/>
                    <a:pt x="1789" y="60491"/>
                  </a:cubicBezTo>
                  <a:cubicBezTo>
                    <a:pt x="2114" y="60142"/>
                    <a:pt x="2485" y="59840"/>
                    <a:pt x="2880" y="59562"/>
                  </a:cubicBezTo>
                  <a:cubicBezTo>
                    <a:pt x="4924" y="59956"/>
                    <a:pt x="6944" y="60467"/>
                    <a:pt x="8988" y="60885"/>
                  </a:cubicBezTo>
                  <a:cubicBezTo>
                    <a:pt x="9010" y="60890"/>
                    <a:pt x="9031" y="60893"/>
                    <a:pt x="9051" y="60893"/>
                  </a:cubicBezTo>
                  <a:cubicBezTo>
                    <a:pt x="9305" y="60893"/>
                    <a:pt x="9384" y="60507"/>
                    <a:pt x="9104" y="60421"/>
                  </a:cubicBezTo>
                  <a:cubicBezTo>
                    <a:pt x="7200" y="59910"/>
                    <a:pt x="5249" y="59515"/>
                    <a:pt x="3275" y="59283"/>
                  </a:cubicBezTo>
                  <a:cubicBezTo>
                    <a:pt x="3647" y="59028"/>
                    <a:pt x="4018" y="58795"/>
                    <a:pt x="4390" y="58540"/>
                  </a:cubicBezTo>
                  <a:close/>
                  <a:moveTo>
                    <a:pt x="26383" y="57355"/>
                  </a:moveTo>
                  <a:cubicBezTo>
                    <a:pt x="28984" y="58935"/>
                    <a:pt x="31585" y="60885"/>
                    <a:pt x="34349" y="62070"/>
                  </a:cubicBezTo>
                  <a:lnTo>
                    <a:pt x="34395" y="62070"/>
                  </a:lnTo>
                  <a:cubicBezTo>
                    <a:pt x="34372" y="62232"/>
                    <a:pt x="34372" y="62325"/>
                    <a:pt x="34372" y="62441"/>
                  </a:cubicBezTo>
                  <a:lnTo>
                    <a:pt x="34372" y="62418"/>
                  </a:lnTo>
                  <a:cubicBezTo>
                    <a:pt x="34372" y="62650"/>
                    <a:pt x="34349" y="62883"/>
                    <a:pt x="34325" y="63092"/>
                  </a:cubicBezTo>
                  <a:cubicBezTo>
                    <a:pt x="31724" y="61396"/>
                    <a:pt x="29007" y="59794"/>
                    <a:pt x="26290" y="58261"/>
                  </a:cubicBezTo>
                  <a:cubicBezTo>
                    <a:pt x="26336" y="57982"/>
                    <a:pt x="26360" y="57657"/>
                    <a:pt x="26383" y="57355"/>
                  </a:cubicBezTo>
                  <a:close/>
                  <a:moveTo>
                    <a:pt x="1487" y="60885"/>
                  </a:moveTo>
                  <a:cubicBezTo>
                    <a:pt x="4134" y="61327"/>
                    <a:pt x="6782" y="62047"/>
                    <a:pt x="9453" y="62325"/>
                  </a:cubicBezTo>
                  <a:lnTo>
                    <a:pt x="9453" y="63533"/>
                  </a:lnTo>
                  <a:cubicBezTo>
                    <a:pt x="6666" y="62906"/>
                    <a:pt x="3902" y="62256"/>
                    <a:pt x="1115" y="61652"/>
                  </a:cubicBezTo>
                  <a:cubicBezTo>
                    <a:pt x="1185" y="61396"/>
                    <a:pt x="1301" y="61118"/>
                    <a:pt x="1463" y="60885"/>
                  </a:cubicBezTo>
                  <a:close/>
                  <a:moveTo>
                    <a:pt x="26267" y="58656"/>
                  </a:moveTo>
                  <a:cubicBezTo>
                    <a:pt x="28868" y="60467"/>
                    <a:pt x="31562" y="62232"/>
                    <a:pt x="34279" y="63858"/>
                  </a:cubicBezTo>
                  <a:cubicBezTo>
                    <a:pt x="34257" y="64100"/>
                    <a:pt x="34256" y="64300"/>
                    <a:pt x="34236" y="64518"/>
                  </a:cubicBezTo>
                  <a:lnTo>
                    <a:pt x="34236" y="64518"/>
                  </a:lnTo>
                  <a:cubicBezTo>
                    <a:pt x="31686" y="62759"/>
                    <a:pt x="28861" y="61230"/>
                    <a:pt x="26151" y="59747"/>
                  </a:cubicBezTo>
                  <a:cubicBezTo>
                    <a:pt x="26197" y="59376"/>
                    <a:pt x="26220" y="59028"/>
                    <a:pt x="26267" y="58656"/>
                  </a:cubicBezTo>
                  <a:close/>
                  <a:moveTo>
                    <a:pt x="999" y="62047"/>
                  </a:moveTo>
                  <a:cubicBezTo>
                    <a:pt x="2300" y="62372"/>
                    <a:pt x="3600" y="62697"/>
                    <a:pt x="4924" y="63022"/>
                  </a:cubicBezTo>
                  <a:lnTo>
                    <a:pt x="6851" y="63510"/>
                  </a:lnTo>
                  <a:lnTo>
                    <a:pt x="8152" y="63812"/>
                  </a:lnTo>
                  <a:cubicBezTo>
                    <a:pt x="8322" y="63929"/>
                    <a:pt x="8521" y="63988"/>
                    <a:pt x="8721" y="63988"/>
                  </a:cubicBezTo>
                  <a:cubicBezTo>
                    <a:pt x="8876" y="63988"/>
                    <a:pt x="9032" y="63952"/>
                    <a:pt x="9174" y="63881"/>
                  </a:cubicBezTo>
                  <a:lnTo>
                    <a:pt x="9174" y="63905"/>
                  </a:lnTo>
                  <a:lnTo>
                    <a:pt x="9220" y="64021"/>
                  </a:lnTo>
                  <a:cubicBezTo>
                    <a:pt x="9244" y="64114"/>
                    <a:pt x="9336" y="64183"/>
                    <a:pt x="9429" y="64206"/>
                  </a:cubicBezTo>
                  <a:lnTo>
                    <a:pt x="9429" y="64996"/>
                  </a:lnTo>
                  <a:cubicBezTo>
                    <a:pt x="6712" y="64067"/>
                    <a:pt x="3716" y="63556"/>
                    <a:pt x="883" y="62976"/>
                  </a:cubicBezTo>
                  <a:cubicBezTo>
                    <a:pt x="906" y="62650"/>
                    <a:pt x="929" y="62349"/>
                    <a:pt x="976" y="62047"/>
                  </a:cubicBezTo>
                  <a:close/>
                  <a:moveTo>
                    <a:pt x="26104" y="60212"/>
                  </a:moveTo>
                  <a:cubicBezTo>
                    <a:pt x="28705" y="61930"/>
                    <a:pt x="31376" y="63696"/>
                    <a:pt x="34163" y="65112"/>
                  </a:cubicBezTo>
                  <a:lnTo>
                    <a:pt x="34209" y="65112"/>
                  </a:lnTo>
                  <a:cubicBezTo>
                    <a:pt x="34186" y="65344"/>
                    <a:pt x="34186" y="65553"/>
                    <a:pt x="34163" y="65762"/>
                  </a:cubicBezTo>
                  <a:lnTo>
                    <a:pt x="34163" y="65739"/>
                  </a:lnTo>
                  <a:cubicBezTo>
                    <a:pt x="31562" y="64090"/>
                    <a:pt x="28705" y="62720"/>
                    <a:pt x="26011" y="61211"/>
                  </a:cubicBezTo>
                  <a:cubicBezTo>
                    <a:pt x="26034" y="60885"/>
                    <a:pt x="26058" y="60537"/>
                    <a:pt x="26104" y="60212"/>
                  </a:cubicBezTo>
                  <a:close/>
                  <a:moveTo>
                    <a:pt x="883" y="63440"/>
                  </a:moveTo>
                  <a:cubicBezTo>
                    <a:pt x="3623" y="64230"/>
                    <a:pt x="6550" y="65112"/>
                    <a:pt x="9360" y="65437"/>
                  </a:cubicBezTo>
                  <a:lnTo>
                    <a:pt x="9429" y="65437"/>
                  </a:lnTo>
                  <a:lnTo>
                    <a:pt x="9429" y="66366"/>
                  </a:lnTo>
                  <a:cubicBezTo>
                    <a:pt x="9406" y="66320"/>
                    <a:pt x="9360" y="66273"/>
                    <a:pt x="9313" y="66273"/>
                  </a:cubicBezTo>
                  <a:cubicBezTo>
                    <a:pt x="6573" y="65414"/>
                    <a:pt x="3693" y="64880"/>
                    <a:pt x="883" y="64230"/>
                  </a:cubicBezTo>
                  <a:cubicBezTo>
                    <a:pt x="883" y="63974"/>
                    <a:pt x="883" y="63696"/>
                    <a:pt x="883" y="63440"/>
                  </a:cubicBezTo>
                  <a:close/>
                  <a:moveTo>
                    <a:pt x="25965" y="61629"/>
                  </a:moveTo>
                  <a:cubicBezTo>
                    <a:pt x="28589" y="63231"/>
                    <a:pt x="31260" y="64973"/>
                    <a:pt x="34070" y="66227"/>
                  </a:cubicBezTo>
                  <a:cubicBezTo>
                    <a:pt x="34093" y="66250"/>
                    <a:pt x="34116" y="66250"/>
                    <a:pt x="34163" y="66250"/>
                  </a:cubicBezTo>
                  <a:cubicBezTo>
                    <a:pt x="34116" y="66343"/>
                    <a:pt x="34116" y="66413"/>
                    <a:pt x="34116" y="66506"/>
                  </a:cubicBezTo>
                  <a:lnTo>
                    <a:pt x="34140" y="66459"/>
                  </a:lnTo>
                  <a:lnTo>
                    <a:pt x="34093" y="67202"/>
                  </a:lnTo>
                  <a:cubicBezTo>
                    <a:pt x="31631" y="65344"/>
                    <a:pt x="28659" y="63928"/>
                    <a:pt x="25872" y="62581"/>
                  </a:cubicBezTo>
                  <a:cubicBezTo>
                    <a:pt x="25895" y="62256"/>
                    <a:pt x="25941" y="61930"/>
                    <a:pt x="25965" y="61629"/>
                  </a:cubicBezTo>
                  <a:close/>
                  <a:moveTo>
                    <a:pt x="25825" y="62952"/>
                  </a:moveTo>
                  <a:cubicBezTo>
                    <a:pt x="28543" y="64415"/>
                    <a:pt x="31120" y="66157"/>
                    <a:pt x="33861" y="67551"/>
                  </a:cubicBezTo>
                  <a:cubicBezTo>
                    <a:pt x="33896" y="67574"/>
                    <a:pt x="33931" y="67586"/>
                    <a:pt x="33965" y="67586"/>
                  </a:cubicBezTo>
                  <a:cubicBezTo>
                    <a:pt x="34000" y="67586"/>
                    <a:pt x="34035" y="67574"/>
                    <a:pt x="34070" y="67551"/>
                  </a:cubicBezTo>
                  <a:lnTo>
                    <a:pt x="34070" y="67551"/>
                  </a:lnTo>
                  <a:cubicBezTo>
                    <a:pt x="34023" y="68062"/>
                    <a:pt x="34000" y="68549"/>
                    <a:pt x="33977" y="69014"/>
                  </a:cubicBezTo>
                  <a:lnTo>
                    <a:pt x="33977" y="68991"/>
                  </a:lnTo>
                  <a:cubicBezTo>
                    <a:pt x="33954" y="68944"/>
                    <a:pt x="33931" y="68898"/>
                    <a:pt x="33884" y="68874"/>
                  </a:cubicBezTo>
                  <a:cubicBezTo>
                    <a:pt x="31283" y="67086"/>
                    <a:pt x="28473" y="65553"/>
                    <a:pt x="25709" y="64067"/>
                  </a:cubicBezTo>
                  <a:cubicBezTo>
                    <a:pt x="25732" y="63696"/>
                    <a:pt x="25779" y="63324"/>
                    <a:pt x="25825" y="62952"/>
                  </a:cubicBezTo>
                  <a:close/>
                  <a:moveTo>
                    <a:pt x="929" y="64624"/>
                  </a:moveTo>
                  <a:cubicBezTo>
                    <a:pt x="3670" y="65321"/>
                    <a:pt x="6410" y="66157"/>
                    <a:pt x="9197" y="66668"/>
                  </a:cubicBezTo>
                  <a:cubicBezTo>
                    <a:pt x="9212" y="66671"/>
                    <a:pt x="9227" y="66673"/>
                    <a:pt x="9242" y="66673"/>
                  </a:cubicBezTo>
                  <a:cubicBezTo>
                    <a:pt x="9337" y="66673"/>
                    <a:pt x="9412" y="66610"/>
                    <a:pt x="9453" y="66529"/>
                  </a:cubicBezTo>
                  <a:cubicBezTo>
                    <a:pt x="9453" y="67388"/>
                    <a:pt x="9453" y="68271"/>
                    <a:pt x="9476" y="69153"/>
                  </a:cubicBezTo>
                  <a:cubicBezTo>
                    <a:pt x="6666" y="68364"/>
                    <a:pt x="3809" y="67667"/>
                    <a:pt x="999" y="66924"/>
                  </a:cubicBezTo>
                  <a:cubicBezTo>
                    <a:pt x="976" y="66645"/>
                    <a:pt x="953" y="66366"/>
                    <a:pt x="953" y="66088"/>
                  </a:cubicBezTo>
                  <a:lnTo>
                    <a:pt x="953" y="66064"/>
                  </a:lnTo>
                  <a:cubicBezTo>
                    <a:pt x="3693" y="66599"/>
                    <a:pt x="6410" y="67295"/>
                    <a:pt x="9058" y="68131"/>
                  </a:cubicBezTo>
                  <a:cubicBezTo>
                    <a:pt x="9092" y="68143"/>
                    <a:pt x="9123" y="68148"/>
                    <a:pt x="9153" y="68148"/>
                  </a:cubicBezTo>
                  <a:cubicBezTo>
                    <a:pt x="9429" y="68148"/>
                    <a:pt x="9514" y="67702"/>
                    <a:pt x="9220" y="67597"/>
                  </a:cubicBezTo>
                  <a:cubicBezTo>
                    <a:pt x="6550" y="66645"/>
                    <a:pt x="3763" y="66018"/>
                    <a:pt x="953" y="65693"/>
                  </a:cubicBezTo>
                  <a:cubicBezTo>
                    <a:pt x="953" y="65437"/>
                    <a:pt x="929" y="65182"/>
                    <a:pt x="929" y="64926"/>
                  </a:cubicBezTo>
                  <a:lnTo>
                    <a:pt x="929" y="64624"/>
                  </a:lnTo>
                  <a:close/>
                  <a:moveTo>
                    <a:pt x="25663" y="64415"/>
                  </a:moveTo>
                  <a:cubicBezTo>
                    <a:pt x="28334" y="65995"/>
                    <a:pt x="30935" y="67736"/>
                    <a:pt x="33605" y="69339"/>
                  </a:cubicBezTo>
                  <a:cubicBezTo>
                    <a:pt x="33648" y="69373"/>
                    <a:pt x="33697" y="69388"/>
                    <a:pt x="33745" y="69388"/>
                  </a:cubicBezTo>
                  <a:cubicBezTo>
                    <a:pt x="33828" y="69388"/>
                    <a:pt x="33910" y="69343"/>
                    <a:pt x="33954" y="69269"/>
                  </a:cubicBezTo>
                  <a:lnTo>
                    <a:pt x="33954" y="69269"/>
                  </a:lnTo>
                  <a:lnTo>
                    <a:pt x="33931" y="69827"/>
                  </a:lnTo>
                  <a:cubicBezTo>
                    <a:pt x="31213" y="68247"/>
                    <a:pt x="28403" y="66808"/>
                    <a:pt x="25523" y="65553"/>
                  </a:cubicBezTo>
                  <a:cubicBezTo>
                    <a:pt x="25570" y="65182"/>
                    <a:pt x="25616" y="64787"/>
                    <a:pt x="25663" y="64415"/>
                  </a:cubicBezTo>
                  <a:close/>
                  <a:moveTo>
                    <a:pt x="999" y="67388"/>
                  </a:moveTo>
                  <a:lnTo>
                    <a:pt x="999" y="67388"/>
                  </a:lnTo>
                  <a:cubicBezTo>
                    <a:pt x="3763" y="68317"/>
                    <a:pt x="6573" y="69083"/>
                    <a:pt x="9429" y="69664"/>
                  </a:cubicBezTo>
                  <a:lnTo>
                    <a:pt x="9499" y="69664"/>
                  </a:lnTo>
                  <a:cubicBezTo>
                    <a:pt x="9499" y="70012"/>
                    <a:pt x="9499" y="70338"/>
                    <a:pt x="9522" y="70686"/>
                  </a:cubicBezTo>
                  <a:cubicBezTo>
                    <a:pt x="8709" y="70105"/>
                    <a:pt x="6898" y="69943"/>
                    <a:pt x="6108" y="69734"/>
                  </a:cubicBezTo>
                  <a:cubicBezTo>
                    <a:pt x="4436" y="69293"/>
                    <a:pt x="2741" y="68851"/>
                    <a:pt x="1045" y="68456"/>
                  </a:cubicBezTo>
                  <a:cubicBezTo>
                    <a:pt x="1022" y="68108"/>
                    <a:pt x="999" y="67760"/>
                    <a:pt x="999" y="67388"/>
                  </a:cubicBezTo>
                  <a:close/>
                  <a:moveTo>
                    <a:pt x="25500" y="65902"/>
                  </a:moveTo>
                  <a:cubicBezTo>
                    <a:pt x="28334" y="67365"/>
                    <a:pt x="31120" y="68898"/>
                    <a:pt x="33907" y="70454"/>
                  </a:cubicBezTo>
                  <a:cubicBezTo>
                    <a:pt x="33864" y="70782"/>
                    <a:pt x="33840" y="71110"/>
                    <a:pt x="33818" y="71419"/>
                  </a:cubicBezTo>
                  <a:lnTo>
                    <a:pt x="33818" y="71419"/>
                  </a:lnTo>
                  <a:cubicBezTo>
                    <a:pt x="30922" y="69937"/>
                    <a:pt x="28095" y="68545"/>
                    <a:pt x="25407" y="66691"/>
                  </a:cubicBezTo>
                  <a:cubicBezTo>
                    <a:pt x="25454" y="66436"/>
                    <a:pt x="25477" y="66180"/>
                    <a:pt x="25500" y="65902"/>
                  </a:cubicBezTo>
                  <a:close/>
                  <a:moveTo>
                    <a:pt x="1045" y="68898"/>
                  </a:moveTo>
                  <a:cubicBezTo>
                    <a:pt x="2392" y="69223"/>
                    <a:pt x="3716" y="69571"/>
                    <a:pt x="5040" y="69920"/>
                  </a:cubicBezTo>
                  <a:cubicBezTo>
                    <a:pt x="5667" y="70105"/>
                    <a:pt x="6294" y="70268"/>
                    <a:pt x="6921" y="70454"/>
                  </a:cubicBezTo>
                  <a:lnTo>
                    <a:pt x="8175" y="70802"/>
                  </a:lnTo>
                  <a:cubicBezTo>
                    <a:pt x="8438" y="70934"/>
                    <a:pt x="8725" y="70995"/>
                    <a:pt x="9018" y="70995"/>
                  </a:cubicBezTo>
                  <a:cubicBezTo>
                    <a:pt x="9139" y="70995"/>
                    <a:pt x="9261" y="70985"/>
                    <a:pt x="9383" y="70965"/>
                  </a:cubicBezTo>
                  <a:lnTo>
                    <a:pt x="9383" y="70965"/>
                  </a:lnTo>
                  <a:cubicBezTo>
                    <a:pt x="9360" y="71011"/>
                    <a:pt x="9360" y="71034"/>
                    <a:pt x="9360" y="71081"/>
                  </a:cubicBezTo>
                  <a:lnTo>
                    <a:pt x="9360" y="71127"/>
                  </a:lnTo>
                  <a:cubicBezTo>
                    <a:pt x="9383" y="71197"/>
                    <a:pt x="9453" y="71243"/>
                    <a:pt x="9522" y="71267"/>
                  </a:cubicBezTo>
                  <a:cubicBezTo>
                    <a:pt x="9522" y="71615"/>
                    <a:pt x="9545" y="71986"/>
                    <a:pt x="9545" y="72358"/>
                  </a:cubicBezTo>
                  <a:cubicBezTo>
                    <a:pt x="6898" y="71197"/>
                    <a:pt x="3902" y="70500"/>
                    <a:pt x="1069" y="69873"/>
                  </a:cubicBezTo>
                  <a:cubicBezTo>
                    <a:pt x="1069" y="69571"/>
                    <a:pt x="1069" y="69223"/>
                    <a:pt x="1045" y="68898"/>
                  </a:cubicBezTo>
                  <a:close/>
                  <a:moveTo>
                    <a:pt x="25338" y="67179"/>
                  </a:moveTo>
                  <a:cubicBezTo>
                    <a:pt x="27939" y="69060"/>
                    <a:pt x="30772" y="70895"/>
                    <a:pt x="33768" y="72033"/>
                  </a:cubicBezTo>
                  <a:cubicBezTo>
                    <a:pt x="33768" y="72312"/>
                    <a:pt x="33745" y="72567"/>
                    <a:pt x="33745" y="72823"/>
                  </a:cubicBezTo>
                  <a:lnTo>
                    <a:pt x="33745" y="72799"/>
                  </a:lnTo>
                  <a:cubicBezTo>
                    <a:pt x="31028" y="71150"/>
                    <a:pt x="28055" y="69687"/>
                    <a:pt x="25222" y="68178"/>
                  </a:cubicBezTo>
                  <a:cubicBezTo>
                    <a:pt x="25245" y="67853"/>
                    <a:pt x="25291" y="67504"/>
                    <a:pt x="25338" y="67179"/>
                  </a:cubicBezTo>
                  <a:close/>
                  <a:moveTo>
                    <a:pt x="1115" y="70268"/>
                  </a:moveTo>
                  <a:lnTo>
                    <a:pt x="1115" y="70268"/>
                  </a:lnTo>
                  <a:cubicBezTo>
                    <a:pt x="3925" y="71081"/>
                    <a:pt x="6735" y="72103"/>
                    <a:pt x="9569" y="72706"/>
                  </a:cubicBezTo>
                  <a:cubicBezTo>
                    <a:pt x="9592" y="73171"/>
                    <a:pt x="9615" y="73612"/>
                    <a:pt x="9615" y="74077"/>
                  </a:cubicBezTo>
                  <a:cubicBezTo>
                    <a:pt x="7014" y="72846"/>
                    <a:pt x="3972" y="72079"/>
                    <a:pt x="1138" y="71429"/>
                  </a:cubicBezTo>
                  <a:lnTo>
                    <a:pt x="1115" y="70268"/>
                  </a:lnTo>
                  <a:close/>
                  <a:moveTo>
                    <a:pt x="25198" y="68526"/>
                  </a:moveTo>
                  <a:cubicBezTo>
                    <a:pt x="27916" y="70221"/>
                    <a:pt x="30726" y="71963"/>
                    <a:pt x="33652" y="73217"/>
                  </a:cubicBezTo>
                  <a:cubicBezTo>
                    <a:pt x="33675" y="73241"/>
                    <a:pt x="33698" y="73241"/>
                    <a:pt x="33722" y="73241"/>
                  </a:cubicBezTo>
                  <a:lnTo>
                    <a:pt x="33652" y="74262"/>
                  </a:lnTo>
                  <a:cubicBezTo>
                    <a:pt x="31004" y="72521"/>
                    <a:pt x="27892" y="71150"/>
                    <a:pt x="25036" y="69780"/>
                  </a:cubicBezTo>
                  <a:cubicBezTo>
                    <a:pt x="25082" y="69362"/>
                    <a:pt x="25129" y="68944"/>
                    <a:pt x="25198" y="68526"/>
                  </a:cubicBezTo>
                  <a:close/>
                  <a:moveTo>
                    <a:pt x="1162" y="71801"/>
                  </a:moveTo>
                  <a:cubicBezTo>
                    <a:pt x="3948" y="72683"/>
                    <a:pt x="6735" y="73752"/>
                    <a:pt x="9545" y="74448"/>
                  </a:cubicBezTo>
                  <a:lnTo>
                    <a:pt x="9638" y="74448"/>
                  </a:lnTo>
                  <a:cubicBezTo>
                    <a:pt x="9638" y="74588"/>
                    <a:pt x="9638" y="74727"/>
                    <a:pt x="9662" y="74889"/>
                  </a:cubicBezTo>
                  <a:cubicBezTo>
                    <a:pt x="9630" y="74749"/>
                    <a:pt x="9494" y="74661"/>
                    <a:pt x="9358" y="74661"/>
                  </a:cubicBezTo>
                  <a:cubicBezTo>
                    <a:pt x="9292" y="74661"/>
                    <a:pt x="9227" y="74681"/>
                    <a:pt x="9174" y="74727"/>
                  </a:cubicBezTo>
                  <a:lnTo>
                    <a:pt x="9034" y="74843"/>
                  </a:lnTo>
                  <a:cubicBezTo>
                    <a:pt x="6433" y="74077"/>
                    <a:pt x="3809" y="73496"/>
                    <a:pt x="1208" y="72753"/>
                  </a:cubicBezTo>
                  <a:cubicBezTo>
                    <a:pt x="1185" y="72428"/>
                    <a:pt x="1185" y="72103"/>
                    <a:pt x="1162" y="71801"/>
                  </a:cubicBezTo>
                  <a:close/>
                  <a:moveTo>
                    <a:pt x="24989" y="70105"/>
                  </a:moveTo>
                  <a:cubicBezTo>
                    <a:pt x="27753" y="71731"/>
                    <a:pt x="30656" y="73496"/>
                    <a:pt x="33629" y="74727"/>
                  </a:cubicBezTo>
                  <a:cubicBezTo>
                    <a:pt x="33605" y="75006"/>
                    <a:pt x="33582" y="75238"/>
                    <a:pt x="33582" y="75493"/>
                  </a:cubicBezTo>
                  <a:lnTo>
                    <a:pt x="33582" y="75470"/>
                  </a:lnTo>
                  <a:cubicBezTo>
                    <a:pt x="30726" y="73914"/>
                    <a:pt x="27823" y="72428"/>
                    <a:pt x="24873" y="71058"/>
                  </a:cubicBezTo>
                  <a:cubicBezTo>
                    <a:pt x="24920" y="70732"/>
                    <a:pt x="24943" y="70430"/>
                    <a:pt x="24989" y="70105"/>
                  </a:cubicBezTo>
                  <a:close/>
                  <a:moveTo>
                    <a:pt x="1231" y="73078"/>
                  </a:moveTo>
                  <a:cubicBezTo>
                    <a:pt x="3623" y="73937"/>
                    <a:pt x="6085" y="74634"/>
                    <a:pt x="8570" y="75191"/>
                  </a:cubicBezTo>
                  <a:cubicBezTo>
                    <a:pt x="8222" y="75470"/>
                    <a:pt x="7897" y="75726"/>
                    <a:pt x="7571" y="75981"/>
                  </a:cubicBezTo>
                  <a:cubicBezTo>
                    <a:pt x="5528" y="75215"/>
                    <a:pt x="3391" y="74588"/>
                    <a:pt x="1278" y="74053"/>
                  </a:cubicBezTo>
                  <a:cubicBezTo>
                    <a:pt x="1254" y="73728"/>
                    <a:pt x="1231" y="73403"/>
                    <a:pt x="1231" y="73078"/>
                  </a:cubicBezTo>
                  <a:close/>
                  <a:moveTo>
                    <a:pt x="1301" y="74402"/>
                  </a:moveTo>
                  <a:lnTo>
                    <a:pt x="1301" y="74402"/>
                  </a:lnTo>
                  <a:cubicBezTo>
                    <a:pt x="3298" y="75006"/>
                    <a:pt x="5272" y="75656"/>
                    <a:pt x="7269" y="76236"/>
                  </a:cubicBezTo>
                  <a:lnTo>
                    <a:pt x="6573" y="76794"/>
                  </a:lnTo>
                  <a:cubicBezTo>
                    <a:pt x="4854" y="76236"/>
                    <a:pt x="3089" y="75772"/>
                    <a:pt x="1347" y="75284"/>
                  </a:cubicBezTo>
                  <a:cubicBezTo>
                    <a:pt x="1324" y="74982"/>
                    <a:pt x="1324" y="74704"/>
                    <a:pt x="1301" y="74402"/>
                  </a:cubicBezTo>
                  <a:close/>
                  <a:moveTo>
                    <a:pt x="24827" y="71429"/>
                  </a:moveTo>
                  <a:cubicBezTo>
                    <a:pt x="26174" y="72149"/>
                    <a:pt x="27521" y="72846"/>
                    <a:pt x="28868" y="73566"/>
                  </a:cubicBezTo>
                  <a:cubicBezTo>
                    <a:pt x="30215" y="74262"/>
                    <a:pt x="31817" y="75470"/>
                    <a:pt x="33280" y="75563"/>
                  </a:cubicBezTo>
                  <a:cubicBezTo>
                    <a:pt x="33118" y="75563"/>
                    <a:pt x="33048" y="75772"/>
                    <a:pt x="33164" y="75888"/>
                  </a:cubicBezTo>
                  <a:lnTo>
                    <a:pt x="33234" y="75981"/>
                  </a:lnTo>
                  <a:cubicBezTo>
                    <a:pt x="33288" y="76021"/>
                    <a:pt x="33350" y="76046"/>
                    <a:pt x="33410" y="76046"/>
                  </a:cubicBezTo>
                  <a:cubicBezTo>
                    <a:pt x="33454" y="76046"/>
                    <a:pt x="33497" y="76033"/>
                    <a:pt x="33536" y="76004"/>
                  </a:cubicBezTo>
                  <a:lnTo>
                    <a:pt x="33559" y="76004"/>
                  </a:lnTo>
                  <a:cubicBezTo>
                    <a:pt x="33514" y="76409"/>
                    <a:pt x="33491" y="76792"/>
                    <a:pt x="33468" y="77196"/>
                  </a:cubicBezTo>
                  <a:lnTo>
                    <a:pt x="33468" y="77196"/>
                  </a:lnTo>
                  <a:cubicBezTo>
                    <a:pt x="30871" y="75230"/>
                    <a:pt x="27675" y="73748"/>
                    <a:pt x="24711" y="72428"/>
                  </a:cubicBezTo>
                  <a:cubicBezTo>
                    <a:pt x="24757" y="72103"/>
                    <a:pt x="24804" y="71777"/>
                    <a:pt x="24827" y="71429"/>
                  </a:cubicBezTo>
                  <a:close/>
                  <a:moveTo>
                    <a:pt x="15491" y="12765"/>
                  </a:moveTo>
                  <a:cubicBezTo>
                    <a:pt x="16995" y="14037"/>
                    <a:pt x="19289" y="14858"/>
                    <a:pt x="21470" y="14858"/>
                  </a:cubicBezTo>
                  <a:cubicBezTo>
                    <a:pt x="22994" y="14858"/>
                    <a:pt x="24462" y="14458"/>
                    <a:pt x="25570" y="13532"/>
                  </a:cubicBezTo>
                  <a:cubicBezTo>
                    <a:pt x="25895" y="14948"/>
                    <a:pt x="26174" y="16388"/>
                    <a:pt x="26383" y="17875"/>
                  </a:cubicBezTo>
                  <a:cubicBezTo>
                    <a:pt x="27312" y="24308"/>
                    <a:pt x="27312" y="30810"/>
                    <a:pt x="27033" y="37267"/>
                  </a:cubicBezTo>
                  <a:cubicBezTo>
                    <a:pt x="26824" y="42910"/>
                    <a:pt x="26452" y="48553"/>
                    <a:pt x="25965" y="54197"/>
                  </a:cubicBezTo>
                  <a:cubicBezTo>
                    <a:pt x="25965" y="54243"/>
                    <a:pt x="25965" y="54313"/>
                    <a:pt x="25965" y="54359"/>
                  </a:cubicBezTo>
                  <a:cubicBezTo>
                    <a:pt x="25825" y="56055"/>
                    <a:pt x="25663" y="57750"/>
                    <a:pt x="25500" y="59422"/>
                  </a:cubicBezTo>
                  <a:cubicBezTo>
                    <a:pt x="25492" y="59421"/>
                    <a:pt x="25484" y="59421"/>
                    <a:pt x="25477" y="59421"/>
                  </a:cubicBezTo>
                  <a:cubicBezTo>
                    <a:pt x="25305" y="59421"/>
                    <a:pt x="25205" y="59659"/>
                    <a:pt x="25361" y="59747"/>
                  </a:cubicBezTo>
                  <a:lnTo>
                    <a:pt x="25454" y="59817"/>
                  </a:lnTo>
                  <a:cubicBezTo>
                    <a:pt x="25384" y="60653"/>
                    <a:pt x="25291" y="61466"/>
                    <a:pt x="25222" y="62279"/>
                  </a:cubicBezTo>
                  <a:cubicBezTo>
                    <a:pt x="25205" y="62275"/>
                    <a:pt x="25189" y="62273"/>
                    <a:pt x="25173" y="62273"/>
                  </a:cubicBezTo>
                  <a:cubicBezTo>
                    <a:pt x="25014" y="62273"/>
                    <a:pt x="24913" y="62475"/>
                    <a:pt x="25082" y="62581"/>
                  </a:cubicBezTo>
                  <a:cubicBezTo>
                    <a:pt x="25105" y="62604"/>
                    <a:pt x="25152" y="62604"/>
                    <a:pt x="25175" y="62627"/>
                  </a:cubicBezTo>
                  <a:cubicBezTo>
                    <a:pt x="25082" y="63533"/>
                    <a:pt x="24989" y="64415"/>
                    <a:pt x="24896" y="65321"/>
                  </a:cubicBezTo>
                  <a:cubicBezTo>
                    <a:pt x="24734" y="65321"/>
                    <a:pt x="24641" y="65507"/>
                    <a:pt x="24804" y="65577"/>
                  </a:cubicBezTo>
                  <a:lnTo>
                    <a:pt x="24850" y="65623"/>
                  </a:lnTo>
                  <a:cubicBezTo>
                    <a:pt x="24757" y="66366"/>
                    <a:pt x="24687" y="67109"/>
                    <a:pt x="24595" y="67853"/>
                  </a:cubicBezTo>
                  <a:cubicBezTo>
                    <a:pt x="24587" y="67852"/>
                    <a:pt x="24579" y="67851"/>
                    <a:pt x="24572" y="67851"/>
                  </a:cubicBezTo>
                  <a:cubicBezTo>
                    <a:pt x="24424" y="67851"/>
                    <a:pt x="24347" y="68066"/>
                    <a:pt x="24502" y="68155"/>
                  </a:cubicBezTo>
                  <a:lnTo>
                    <a:pt x="24548" y="68178"/>
                  </a:lnTo>
                  <a:cubicBezTo>
                    <a:pt x="24339" y="70082"/>
                    <a:pt x="24084" y="72010"/>
                    <a:pt x="23828" y="73914"/>
                  </a:cubicBezTo>
                  <a:cubicBezTo>
                    <a:pt x="23758" y="73937"/>
                    <a:pt x="23735" y="74030"/>
                    <a:pt x="23782" y="74100"/>
                  </a:cubicBezTo>
                  <a:lnTo>
                    <a:pt x="23805" y="74077"/>
                  </a:lnTo>
                  <a:lnTo>
                    <a:pt x="23805" y="74077"/>
                  </a:lnTo>
                  <a:cubicBezTo>
                    <a:pt x="23689" y="74843"/>
                    <a:pt x="23596" y="75609"/>
                    <a:pt x="23503" y="76399"/>
                  </a:cubicBezTo>
                  <a:cubicBezTo>
                    <a:pt x="22040" y="76678"/>
                    <a:pt x="20530" y="77142"/>
                    <a:pt x="19090" y="77560"/>
                  </a:cubicBezTo>
                  <a:cubicBezTo>
                    <a:pt x="19880" y="73148"/>
                    <a:pt x="20554" y="68689"/>
                    <a:pt x="20670" y="64206"/>
                  </a:cubicBezTo>
                  <a:cubicBezTo>
                    <a:pt x="20763" y="61629"/>
                    <a:pt x="20855" y="58818"/>
                    <a:pt x="20275" y="56287"/>
                  </a:cubicBezTo>
                  <a:cubicBezTo>
                    <a:pt x="20066" y="55335"/>
                    <a:pt x="19508" y="54499"/>
                    <a:pt x="18672" y="54290"/>
                  </a:cubicBezTo>
                  <a:cubicBezTo>
                    <a:pt x="18716" y="54115"/>
                    <a:pt x="18595" y="53939"/>
                    <a:pt x="18425" y="53939"/>
                  </a:cubicBezTo>
                  <a:cubicBezTo>
                    <a:pt x="18415" y="53939"/>
                    <a:pt x="18404" y="53940"/>
                    <a:pt x="18394" y="53941"/>
                  </a:cubicBezTo>
                  <a:cubicBezTo>
                    <a:pt x="16652" y="54081"/>
                    <a:pt x="15955" y="55567"/>
                    <a:pt x="15653" y="57146"/>
                  </a:cubicBezTo>
                  <a:cubicBezTo>
                    <a:pt x="15166" y="59747"/>
                    <a:pt x="15119" y="62534"/>
                    <a:pt x="15142" y="65182"/>
                  </a:cubicBezTo>
                  <a:cubicBezTo>
                    <a:pt x="15119" y="69339"/>
                    <a:pt x="15560" y="73473"/>
                    <a:pt x="16466" y="77537"/>
                  </a:cubicBezTo>
                  <a:cubicBezTo>
                    <a:pt x="14213" y="77351"/>
                    <a:pt x="12054" y="76538"/>
                    <a:pt x="10219" y="75215"/>
                  </a:cubicBezTo>
                  <a:cubicBezTo>
                    <a:pt x="10126" y="61954"/>
                    <a:pt x="10358" y="48786"/>
                    <a:pt x="11705" y="35571"/>
                  </a:cubicBezTo>
                  <a:cubicBezTo>
                    <a:pt x="12472" y="28000"/>
                    <a:pt x="13284" y="20127"/>
                    <a:pt x="15491" y="12765"/>
                  </a:cubicBezTo>
                  <a:close/>
                  <a:moveTo>
                    <a:pt x="1347" y="75586"/>
                  </a:moveTo>
                  <a:cubicBezTo>
                    <a:pt x="2973" y="76097"/>
                    <a:pt x="4622" y="76608"/>
                    <a:pt x="6294" y="77026"/>
                  </a:cubicBezTo>
                  <a:lnTo>
                    <a:pt x="5597" y="77583"/>
                  </a:lnTo>
                  <a:cubicBezTo>
                    <a:pt x="4181" y="77258"/>
                    <a:pt x="2787" y="76887"/>
                    <a:pt x="1394" y="76469"/>
                  </a:cubicBezTo>
                  <a:cubicBezTo>
                    <a:pt x="1371" y="76190"/>
                    <a:pt x="1371" y="75888"/>
                    <a:pt x="1347" y="75586"/>
                  </a:cubicBezTo>
                  <a:close/>
                  <a:moveTo>
                    <a:pt x="1417" y="76864"/>
                  </a:moveTo>
                  <a:lnTo>
                    <a:pt x="1417" y="76864"/>
                  </a:lnTo>
                  <a:cubicBezTo>
                    <a:pt x="2648" y="77282"/>
                    <a:pt x="3925" y="77653"/>
                    <a:pt x="5203" y="77932"/>
                  </a:cubicBezTo>
                  <a:cubicBezTo>
                    <a:pt x="4970" y="78118"/>
                    <a:pt x="4738" y="78303"/>
                    <a:pt x="4529" y="78489"/>
                  </a:cubicBezTo>
                  <a:lnTo>
                    <a:pt x="4529" y="78466"/>
                  </a:lnTo>
                  <a:cubicBezTo>
                    <a:pt x="3577" y="78094"/>
                    <a:pt x="2485" y="77909"/>
                    <a:pt x="1463" y="77676"/>
                  </a:cubicBezTo>
                  <a:cubicBezTo>
                    <a:pt x="1440" y="77398"/>
                    <a:pt x="1440" y="77119"/>
                    <a:pt x="1417" y="76864"/>
                  </a:cubicBezTo>
                  <a:close/>
                  <a:moveTo>
                    <a:pt x="24664" y="72753"/>
                  </a:moveTo>
                  <a:cubicBezTo>
                    <a:pt x="27567" y="74309"/>
                    <a:pt x="30424" y="76167"/>
                    <a:pt x="33396" y="77560"/>
                  </a:cubicBezTo>
                  <a:lnTo>
                    <a:pt x="33466" y="77560"/>
                  </a:lnTo>
                  <a:lnTo>
                    <a:pt x="33396" y="78582"/>
                  </a:lnTo>
                  <a:cubicBezTo>
                    <a:pt x="33141" y="78303"/>
                    <a:pt x="32816" y="78118"/>
                    <a:pt x="32467" y="78001"/>
                  </a:cubicBezTo>
                  <a:lnTo>
                    <a:pt x="31260" y="77398"/>
                  </a:lnTo>
                  <a:cubicBezTo>
                    <a:pt x="30447" y="77003"/>
                    <a:pt x="29634" y="76608"/>
                    <a:pt x="28821" y="76213"/>
                  </a:cubicBezTo>
                  <a:cubicBezTo>
                    <a:pt x="27381" y="75517"/>
                    <a:pt x="25941" y="74797"/>
                    <a:pt x="24502" y="74146"/>
                  </a:cubicBezTo>
                  <a:cubicBezTo>
                    <a:pt x="24548" y="73682"/>
                    <a:pt x="24618" y="73217"/>
                    <a:pt x="24664" y="72753"/>
                  </a:cubicBezTo>
                  <a:close/>
                  <a:moveTo>
                    <a:pt x="1487" y="78025"/>
                  </a:moveTo>
                  <a:lnTo>
                    <a:pt x="1487" y="78025"/>
                  </a:lnTo>
                  <a:cubicBezTo>
                    <a:pt x="2369" y="78350"/>
                    <a:pt x="3252" y="78605"/>
                    <a:pt x="4157" y="78791"/>
                  </a:cubicBezTo>
                  <a:lnTo>
                    <a:pt x="3577" y="79279"/>
                  </a:lnTo>
                  <a:cubicBezTo>
                    <a:pt x="2903" y="79093"/>
                    <a:pt x="2207" y="78907"/>
                    <a:pt x="1533" y="78721"/>
                  </a:cubicBezTo>
                  <a:cubicBezTo>
                    <a:pt x="1510" y="78489"/>
                    <a:pt x="1487" y="78257"/>
                    <a:pt x="1487" y="78025"/>
                  </a:cubicBezTo>
                  <a:close/>
                  <a:moveTo>
                    <a:pt x="24455" y="74448"/>
                  </a:moveTo>
                  <a:cubicBezTo>
                    <a:pt x="26127" y="75331"/>
                    <a:pt x="27823" y="76190"/>
                    <a:pt x="29495" y="77049"/>
                  </a:cubicBezTo>
                  <a:cubicBezTo>
                    <a:pt x="30400" y="77491"/>
                    <a:pt x="31306" y="77955"/>
                    <a:pt x="32212" y="78396"/>
                  </a:cubicBezTo>
                  <a:cubicBezTo>
                    <a:pt x="32584" y="78629"/>
                    <a:pt x="32978" y="78814"/>
                    <a:pt x="33373" y="78954"/>
                  </a:cubicBezTo>
                  <a:cubicBezTo>
                    <a:pt x="33350" y="79232"/>
                    <a:pt x="33350" y="79488"/>
                    <a:pt x="33327" y="79767"/>
                  </a:cubicBezTo>
                  <a:lnTo>
                    <a:pt x="33327" y="79743"/>
                  </a:lnTo>
                  <a:cubicBezTo>
                    <a:pt x="30261" y="78420"/>
                    <a:pt x="27242" y="76933"/>
                    <a:pt x="24339" y="75284"/>
                  </a:cubicBezTo>
                  <a:cubicBezTo>
                    <a:pt x="24385" y="75006"/>
                    <a:pt x="24409" y="74727"/>
                    <a:pt x="24455" y="74448"/>
                  </a:cubicBezTo>
                  <a:close/>
                  <a:moveTo>
                    <a:pt x="1533" y="79000"/>
                  </a:moveTo>
                  <a:cubicBezTo>
                    <a:pt x="2114" y="79186"/>
                    <a:pt x="2694" y="79348"/>
                    <a:pt x="3298" y="79511"/>
                  </a:cubicBezTo>
                  <a:lnTo>
                    <a:pt x="2857" y="79929"/>
                  </a:lnTo>
                  <a:cubicBezTo>
                    <a:pt x="2462" y="79767"/>
                    <a:pt x="2067" y="79674"/>
                    <a:pt x="1649" y="79627"/>
                  </a:cubicBezTo>
                  <a:lnTo>
                    <a:pt x="1580" y="79627"/>
                  </a:lnTo>
                  <a:lnTo>
                    <a:pt x="1533" y="79000"/>
                  </a:lnTo>
                  <a:close/>
                  <a:moveTo>
                    <a:pt x="17950" y="54787"/>
                  </a:moveTo>
                  <a:cubicBezTo>
                    <a:pt x="20929" y="54787"/>
                    <a:pt x="19876" y="65986"/>
                    <a:pt x="19694" y="67899"/>
                  </a:cubicBezTo>
                  <a:cubicBezTo>
                    <a:pt x="19325" y="72149"/>
                    <a:pt x="18542" y="76307"/>
                    <a:pt x="17802" y="80488"/>
                  </a:cubicBezTo>
                  <a:lnTo>
                    <a:pt x="17802" y="80488"/>
                  </a:lnTo>
                  <a:cubicBezTo>
                    <a:pt x="17597" y="79666"/>
                    <a:pt x="17415" y="78823"/>
                    <a:pt x="17256" y="78001"/>
                  </a:cubicBezTo>
                  <a:cubicBezTo>
                    <a:pt x="17325" y="77885"/>
                    <a:pt x="17279" y="77723"/>
                    <a:pt x="17163" y="77630"/>
                  </a:cubicBezTo>
                  <a:cubicBezTo>
                    <a:pt x="16489" y="74471"/>
                    <a:pt x="16048" y="71290"/>
                    <a:pt x="15862" y="68062"/>
                  </a:cubicBezTo>
                  <a:cubicBezTo>
                    <a:pt x="15746" y="66041"/>
                    <a:pt x="15746" y="63997"/>
                    <a:pt x="15862" y="61977"/>
                  </a:cubicBezTo>
                  <a:cubicBezTo>
                    <a:pt x="15955" y="59933"/>
                    <a:pt x="15723" y="55939"/>
                    <a:pt x="17767" y="54801"/>
                  </a:cubicBezTo>
                  <a:cubicBezTo>
                    <a:pt x="17829" y="54792"/>
                    <a:pt x="17891" y="54787"/>
                    <a:pt x="17950" y="54787"/>
                  </a:cubicBezTo>
                  <a:close/>
                  <a:moveTo>
                    <a:pt x="1603" y="79976"/>
                  </a:moveTo>
                  <a:lnTo>
                    <a:pt x="1603" y="79976"/>
                  </a:lnTo>
                  <a:cubicBezTo>
                    <a:pt x="1905" y="80068"/>
                    <a:pt x="2207" y="80138"/>
                    <a:pt x="2532" y="80208"/>
                  </a:cubicBezTo>
                  <a:cubicBezTo>
                    <a:pt x="2230" y="80463"/>
                    <a:pt x="1951" y="80719"/>
                    <a:pt x="1649" y="80974"/>
                  </a:cubicBezTo>
                  <a:lnTo>
                    <a:pt x="1673" y="80951"/>
                  </a:lnTo>
                  <a:cubicBezTo>
                    <a:pt x="1626" y="80626"/>
                    <a:pt x="1626" y="80301"/>
                    <a:pt x="1603" y="79976"/>
                  </a:cubicBezTo>
                  <a:close/>
                  <a:moveTo>
                    <a:pt x="24293" y="75772"/>
                  </a:moveTo>
                  <a:cubicBezTo>
                    <a:pt x="27056" y="77700"/>
                    <a:pt x="30099" y="79186"/>
                    <a:pt x="33303" y="80185"/>
                  </a:cubicBezTo>
                  <a:lnTo>
                    <a:pt x="33234" y="81369"/>
                  </a:lnTo>
                  <a:cubicBezTo>
                    <a:pt x="30308" y="79581"/>
                    <a:pt x="27288" y="77955"/>
                    <a:pt x="24176" y="76538"/>
                  </a:cubicBezTo>
                  <a:cubicBezTo>
                    <a:pt x="24223" y="76283"/>
                    <a:pt x="24246" y="76027"/>
                    <a:pt x="24293" y="75772"/>
                  </a:cubicBezTo>
                  <a:close/>
                  <a:moveTo>
                    <a:pt x="21098" y="0"/>
                  </a:moveTo>
                  <a:cubicBezTo>
                    <a:pt x="20984" y="0"/>
                    <a:pt x="20869" y="76"/>
                    <a:pt x="20855" y="201"/>
                  </a:cubicBezTo>
                  <a:cubicBezTo>
                    <a:pt x="20791" y="146"/>
                    <a:pt x="20713" y="120"/>
                    <a:pt x="20633" y="120"/>
                  </a:cubicBezTo>
                  <a:cubicBezTo>
                    <a:pt x="20509" y="120"/>
                    <a:pt x="20382" y="182"/>
                    <a:pt x="20298" y="294"/>
                  </a:cubicBezTo>
                  <a:cubicBezTo>
                    <a:pt x="18138" y="3638"/>
                    <a:pt x="16443" y="7261"/>
                    <a:pt x="15258" y="11070"/>
                  </a:cubicBezTo>
                  <a:cubicBezTo>
                    <a:pt x="15212" y="11116"/>
                    <a:pt x="15189" y="11186"/>
                    <a:pt x="15212" y="11256"/>
                  </a:cubicBezTo>
                  <a:cubicBezTo>
                    <a:pt x="12843" y="18641"/>
                    <a:pt x="11961" y="26584"/>
                    <a:pt x="11171" y="34201"/>
                  </a:cubicBezTo>
                  <a:cubicBezTo>
                    <a:pt x="10498" y="40518"/>
                    <a:pt x="9987" y="46905"/>
                    <a:pt x="9685" y="53268"/>
                  </a:cubicBezTo>
                  <a:cubicBezTo>
                    <a:pt x="7478" y="55265"/>
                    <a:pt x="5179" y="57100"/>
                    <a:pt x="2764" y="58842"/>
                  </a:cubicBezTo>
                  <a:cubicBezTo>
                    <a:pt x="1533" y="59701"/>
                    <a:pt x="697" y="60374"/>
                    <a:pt x="349" y="61559"/>
                  </a:cubicBezTo>
                  <a:cubicBezTo>
                    <a:pt x="256" y="61605"/>
                    <a:pt x="209" y="61745"/>
                    <a:pt x="279" y="61838"/>
                  </a:cubicBezTo>
                  <a:cubicBezTo>
                    <a:pt x="209" y="62209"/>
                    <a:pt x="163" y="62604"/>
                    <a:pt x="163" y="62976"/>
                  </a:cubicBezTo>
                  <a:lnTo>
                    <a:pt x="163" y="65646"/>
                  </a:lnTo>
                  <a:cubicBezTo>
                    <a:pt x="0" y="65670"/>
                    <a:pt x="0" y="65902"/>
                    <a:pt x="163" y="65925"/>
                  </a:cubicBezTo>
                  <a:lnTo>
                    <a:pt x="186" y="65925"/>
                  </a:lnTo>
                  <a:cubicBezTo>
                    <a:pt x="256" y="71197"/>
                    <a:pt x="604" y="76492"/>
                    <a:pt x="976" y="81717"/>
                  </a:cubicBezTo>
                  <a:cubicBezTo>
                    <a:pt x="992" y="81925"/>
                    <a:pt x="1173" y="82067"/>
                    <a:pt x="1352" y="82067"/>
                  </a:cubicBezTo>
                  <a:cubicBezTo>
                    <a:pt x="1434" y="82067"/>
                    <a:pt x="1514" y="82038"/>
                    <a:pt x="1580" y="81973"/>
                  </a:cubicBezTo>
                  <a:cubicBezTo>
                    <a:pt x="4157" y="79674"/>
                    <a:pt x="6805" y="77491"/>
                    <a:pt x="9522" y="75377"/>
                  </a:cubicBezTo>
                  <a:cubicBezTo>
                    <a:pt x="9592" y="75331"/>
                    <a:pt x="9638" y="75261"/>
                    <a:pt x="9662" y="75191"/>
                  </a:cubicBezTo>
                  <a:lnTo>
                    <a:pt x="9662" y="75354"/>
                  </a:lnTo>
                  <a:cubicBezTo>
                    <a:pt x="9662" y="75517"/>
                    <a:pt x="9778" y="75633"/>
                    <a:pt x="9917" y="75633"/>
                  </a:cubicBezTo>
                  <a:cubicBezTo>
                    <a:pt x="11752" y="77282"/>
                    <a:pt x="14121" y="78187"/>
                    <a:pt x="16605" y="78211"/>
                  </a:cubicBezTo>
                  <a:cubicBezTo>
                    <a:pt x="16861" y="79302"/>
                    <a:pt x="17186" y="80370"/>
                    <a:pt x="17534" y="81439"/>
                  </a:cubicBezTo>
                  <a:cubicBezTo>
                    <a:pt x="17555" y="81519"/>
                    <a:pt x="17645" y="81582"/>
                    <a:pt x="17744" y="81582"/>
                  </a:cubicBezTo>
                  <a:cubicBezTo>
                    <a:pt x="17759" y="81582"/>
                    <a:pt x="17775" y="81581"/>
                    <a:pt x="17790" y="81578"/>
                  </a:cubicBezTo>
                  <a:cubicBezTo>
                    <a:pt x="17853" y="81633"/>
                    <a:pt x="17929" y="81659"/>
                    <a:pt x="18004" y="81659"/>
                  </a:cubicBezTo>
                  <a:cubicBezTo>
                    <a:pt x="18151" y="81659"/>
                    <a:pt x="18293" y="81561"/>
                    <a:pt x="18324" y="81392"/>
                  </a:cubicBezTo>
                  <a:cubicBezTo>
                    <a:pt x="18533" y="80324"/>
                    <a:pt x="18742" y="79232"/>
                    <a:pt x="18951" y="78118"/>
                  </a:cubicBezTo>
                  <a:cubicBezTo>
                    <a:pt x="20507" y="78025"/>
                    <a:pt x="22040" y="77653"/>
                    <a:pt x="23480" y="77026"/>
                  </a:cubicBezTo>
                  <a:cubicBezTo>
                    <a:pt x="23503" y="77073"/>
                    <a:pt x="23526" y="77096"/>
                    <a:pt x="23573" y="77119"/>
                  </a:cubicBezTo>
                  <a:cubicBezTo>
                    <a:pt x="26917" y="78652"/>
                    <a:pt x="30191" y="80417"/>
                    <a:pt x="33327" y="82344"/>
                  </a:cubicBezTo>
                  <a:cubicBezTo>
                    <a:pt x="33391" y="82379"/>
                    <a:pt x="33457" y="82395"/>
                    <a:pt x="33522" y="82395"/>
                  </a:cubicBezTo>
                  <a:cubicBezTo>
                    <a:pt x="33714" y="82395"/>
                    <a:pt x="33884" y="82251"/>
                    <a:pt x="33884" y="82042"/>
                  </a:cubicBezTo>
                  <a:cubicBezTo>
                    <a:pt x="34256" y="76074"/>
                    <a:pt x="34627" y="70105"/>
                    <a:pt x="34976" y="64137"/>
                  </a:cubicBezTo>
                  <a:lnTo>
                    <a:pt x="34976" y="63997"/>
                  </a:lnTo>
                  <a:cubicBezTo>
                    <a:pt x="35045" y="63905"/>
                    <a:pt x="35068" y="63765"/>
                    <a:pt x="35022" y="63672"/>
                  </a:cubicBezTo>
                  <a:cubicBezTo>
                    <a:pt x="35231" y="61884"/>
                    <a:pt x="35672" y="60212"/>
                    <a:pt x="34023" y="59097"/>
                  </a:cubicBezTo>
                  <a:cubicBezTo>
                    <a:pt x="31608" y="57425"/>
                    <a:pt x="29146" y="55823"/>
                    <a:pt x="26661" y="54243"/>
                  </a:cubicBezTo>
                  <a:cubicBezTo>
                    <a:pt x="27172" y="48368"/>
                    <a:pt x="27544" y="42492"/>
                    <a:pt x="27753" y="36593"/>
                  </a:cubicBezTo>
                  <a:cubicBezTo>
                    <a:pt x="28008" y="30090"/>
                    <a:pt x="27985" y="23541"/>
                    <a:pt x="27010" y="17062"/>
                  </a:cubicBezTo>
                  <a:cubicBezTo>
                    <a:pt x="26104" y="11256"/>
                    <a:pt x="24548" y="5078"/>
                    <a:pt x="21297" y="108"/>
                  </a:cubicBezTo>
                  <a:cubicBezTo>
                    <a:pt x="21250" y="34"/>
                    <a:pt x="21174" y="0"/>
                    <a:pt x="2109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55"/>
            <p:cNvSpPr/>
            <p:nvPr/>
          </p:nvSpPr>
          <p:spPr>
            <a:xfrm rot="-3975713">
              <a:off x="7180435" y="924877"/>
              <a:ext cx="136975" cy="126610"/>
            </a:xfrm>
            <a:custGeom>
              <a:avLst/>
              <a:gdLst/>
              <a:ahLst/>
              <a:cxnLst/>
              <a:rect l="l" t="t" r="r" b="b"/>
              <a:pathLst>
                <a:path w="8035" h="7427" extrusionOk="0">
                  <a:moveTo>
                    <a:pt x="3064" y="620"/>
                  </a:moveTo>
                  <a:cubicBezTo>
                    <a:pt x="3102" y="735"/>
                    <a:pt x="3219" y="818"/>
                    <a:pt x="3337" y="818"/>
                  </a:cubicBezTo>
                  <a:cubicBezTo>
                    <a:pt x="3363" y="818"/>
                    <a:pt x="3388" y="814"/>
                    <a:pt x="3413" y="806"/>
                  </a:cubicBezTo>
                  <a:cubicBezTo>
                    <a:pt x="3677" y="760"/>
                    <a:pt x="3942" y="736"/>
                    <a:pt x="4203" y="736"/>
                  </a:cubicBezTo>
                  <a:cubicBezTo>
                    <a:pt x="5525" y="736"/>
                    <a:pt x="6729" y="1348"/>
                    <a:pt x="7059" y="2803"/>
                  </a:cubicBezTo>
                  <a:cubicBezTo>
                    <a:pt x="7461" y="4523"/>
                    <a:pt x="5543" y="6715"/>
                    <a:pt x="3784" y="6715"/>
                  </a:cubicBezTo>
                  <a:cubicBezTo>
                    <a:pt x="3714" y="6715"/>
                    <a:pt x="3645" y="6712"/>
                    <a:pt x="3575" y="6705"/>
                  </a:cubicBezTo>
                  <a:cubicBezTo>
                    <a:pt x="2019" y="6473"/>
                    <a:pt x="858" y="5172"/>
                    <a:pt x="788" y="3616"/>
                  </a:cubicBezTo>
                  <a:cubicBezTo>
                    <a:pt x="812" y="2850"/>
                    <a:pt x="1160" y="2130"/>
                    <a:pt x="1741" y="1619"/>
                  </a:cubicBezTo>
                  <a:cubicBezTo>
                    <a:pt x="2135" y="1247"/>
                    <a:pt x="2577" y="922"/>
                    <a:pt x="3064" y="620"/>
                  </a:cubicBezTo>
                  <a:close/>
                  <a:moveTo>
                    <a:pt x="4431" y="1"/>
                  </a:moveTo>
                  <a:cubicBezTo>
                    <a:pt x="4150" y="1"/>
                    <a:pt x="3863" y="36"/>
                    <a:pt x="3575" y="109"/>
                  </a:cubicBezTo>
                  <a:cubicBezTo>
                    <a:pt x="3552" y="86"/>
                    <a:pt x="3529" y="86"/>
                    <a:pt x="3482" y="86"/>
                  </a:cubicBezTo>
                  <a:cubicBezTo>
                    <a:pt x="3464" y="85"/>
                    <a:pt x="3445" y="85"/>
                    <a:pt x="3427" y="85"/>
                  </a:cubicBezTo>
                  <a:cubicBezTo>
                    <a:pt x="1637" y="85"/>
                    <a:pt x="0" y="2286"/>
                    <a:pt x="161" y="3964"/>
                  </a:cubicBezTo>
                  <a:cubicBezTo>
                    <a:pt x="352" y="5744"/>
                    <a:pt x="1972" y="7427"/>
                    <a:pt x="3789" y="7427"/>
                  </a:cubicBezTo>
                  <a:cubicBezTo>
                    <a:pt x="3964" y="7427"/>
                    <a:pt x="4141" y="7411"/>
                    <a:pt x="4318" y="7378"/>
                  </a:cubicBezTo>
                  <a:cubicBezTo>
                    <a:pt x="6200" y="7030"/>
                    <a:pt x="8034" y="4940"/>
                    <a:pt x="7825" y="2989"/>
                  </a:cubicBezTo>
                  <a:cubicBezTo>
                    <a:pt x="7587" y="1239"/>
                    <a:pt x="6106" y="1"/>
                    <a:pt x="443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55"/>
            <p:cNvSpPr/>
            <p:nvPr/>
          </p:nvSpPr>
          <p:spPr>
            <a:xfrm rot="-3975713">
              <a:off x="7347395" y="988033"/>
              <a:ext cx="144493" cy="138543"/>
            </a:xfrm>
            <a:custGeom>
              <a:avLst/>
              <a:gdLst/>
              <a:ahLst/>
              <a:cxnLst/>
              <a:rect l="l" t="t" r="r" b="b"/>
              <a:pathLst>
                <a:path w="8476" h="8127" extrusionOk="0">
                  <a:moveTo>
                    <a:pt x="4288" y="574"/>
                  </a:moveTo>
                  <a:cubicBezTo>
                    <a:pt x="4308" y="655"/>
                    <a:pt x="4398" y="718"/>
                    <a:pt x="4483" y="718"/>
                  </a:cubicBezTo>
                  <a:cubicBezTo>
                    <a:pt x="4495" y="718"/>
                    <a:pt x="4508" y="717"/>
                    <a:pt x="4520" y="714"/>
                  </a:cubicBezTo>
                  <a:cubicBezTo>
                    <a:pt x="4663" y="697"/>
                    <a:pt x="4800" y="689"/>
                    <a:pt x="4930" y="689"/>
                  </a:cubicBezTo>
                  <a:cubicBezTo>
                    <a:pt x="8476" y="689"/>
                    <a:pt x="7589" y="6569"/>
                    <a:pt x="4520" y="7263"/>
                  </a:cubicBezTo>
                  <a:cubicBezTo>
                    <a:pt x="4364" y="7299"/>
                    <a:pt x="4207" y="7316"/>
                    <a:pt x="4050" y="7316"/>
                  </a:cubicBezTo>
                  <a:cubicBezTo>
                    <a:pt x="2270" y="7316"/>
                    <a:pt x="536" y="5133"/>
                    <a:pt x="921" y="3361"/>
                  </a:cubicBezTo>
                  <a:cubicBezTo>
                    <a:pt x="1269" y="1782"/>
                    <a:pt x="2778" y="807"/>
                    <a:pt x="4288" y="574"/>
                  </a:cubicBezTo>
                  <a:close/>
                  <a:moveTo>
                    <a:pt x="5183" y="1"/>
                  </a:moveTo>
                  <a:cubicBezTo>
                    <a:pt x="4937" y="1"/>
                    <a:pt x="4683" y="49"/>
                    <a:pt x="4427" y="156"/>
                  </a:cubicBezTo>
                  <a:cubicBezTo>
                    <a:pt x="4297" y="140"/>
                    <a:pt x="4167" y="131"/>
                    <a:pt x="4036" y="131"/>
                  </a:cubicBezTo>
                  <a:cubicBezTo>
                    <a:pt x="2178" y="131"/>
                    <a:pt x="284" y="1776"/>
                    <a:pt x="154" y="3663"/>
                  </a:cubicBezTo>
                  <a:cubicBezTo>
                    <a:pt x="1" y="5657"/>
                    <a:pt x="1956" y="8126"/>
                    <a:pt x="4050" y="8126"/>
                  </a:cubicBezTo>
                  <a:cubicBezTo>
                    <a:pt x="4175" y="8126"/>
                    <a:pt x="4301" y="8117"/>
                    <a:pt x="4427" y="8099"/>
                  </a:cubicBezTo>
                  <a:cubicBezTo>
                    <a:pt x="6518" y="7797"/>
                    <a:pt x="8190" y="5289"/>
                    <a:pt x="8074" y="3268"/>
                  </a:cubicBezTo>
                  <a:cubicBezTo>
                    <a:pt x="7974" y="1850"/>
                    <a:pt x="6704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1" name="Google Shape;1601;p55"/>
          <p:cNvGrpSpPr/>
          <p:nvPr/>
        </p:nvGrpSpPr>
        <p:grpSpPr>
          <a:xfrm>
            <a:off x="46950" y="3841050"/>
            <a:ext cx="1154250" cy="767525"/>
            <a:chOff x="136100" y="3388975"/>
            <a:chExt cx="1154250" cy="767525"/>
          </a:xfrm>
        </p:grpSpPr>
        <p:sp>
          <p:nvSpPr>
            <p:cNvPr id="1602" name="Google Shape;1602;p55"/>
            <p:cNvSpPr/>
            <p:nvPr/>
          </p:nvSpPr>
          <p:spPr>
            <a:xfrm>
              <a:off x="469950" y="3471275"/>
              <a:ext cx="168975" cy="162900"/>
            </a:xfrm>
            <a:custGeom>
              <a:avLst/>
              <a:gdLst/>
              <a:ahLst/>
              <a:cxnLst/>
              <a:rect l="l" t="t" r="r" b="b"/>
              <a:pathLst>
                <a:path w="6759" h="6516" extrusionOk="0">
                  <a:moveTo>
                    <a:pt x="5830" y="538"/>
                  </a:moveTo>
                  <a:lnTo>
                    <a:pt x="5830" y="538"/>
                  </a:lnTo>
                  <a:cubicBezTo>
                    <a:pt x="5295" y="1188"/>
                    <a:pt x="4831" y="1931"/>
                    <a:pt x="4459" y="2698"/>
                  </a:cubicBezTo>
                  <a:cubicBezTo>
                    <a:pt x="3904" y="3742"/>
                    <a:pt x="3051" y="5636"/>
                    <a:pt x="1738" y="5636"/>
                  </a:cubicBezTo>
                  <a:cubicBezTo>
                    <a:pt x="1678" y="5636"/>
                    <a:pt x="1618" y="5632"/>
                    <a:pt x="1556" y="5624"/>
                  </a:cubicBezTo>
                  <a:cubicBezTo>
                    <a:pt x="836" y="5531"/>
                    <a:pt x="999" y="5369"/>
                    <a:pt x="1185" y="4765"/>
                  </a:cubicBezTo>
                  <a:cubicBezTo>
                    <a:pt x="1278" y="4370"/>
                    <a:pt x="1440" y="4022"/>
                    <a:pt x="1626" y="3673"/>
                  </a:cubicBezTo>
                  <a:cubicBezTo>
                    <a:pt x="1951" y="3139"/>
                    <a:pt x="2369" y="2651"/>
                    <a:pt x="2857" y="2233"/>
                  </a:cubicBezTo>
                  <a:cubicBezTo>
                    <a:pt x="3763" y="1467"/>
                    <a:pt x="4784" y="1002"/>
                    <a:pt x="5830" y="538"/>
                  </a:cubicBezTo>
                  <a:close/>
                  <a:moveTo>
                    <a:pt x="6641" y="0"/>
                  </a:moveTo>
                  <a:cubicBezTo>
                    <a:pt x="6634" y="0"/>
                    <a:pt x="6627" y="1"/>
                    <a:pt x="6619" y="4"/>
                  </a:cubicBezTo>
                  <a:lnTo>
                    <a:pt x="6526" y="27"/>
                  </a:lnTo>
                  <a:cubicBezTo>
                    <a:pt x="6501" y="21"/>
                    <a:pt x="6478" y="18"/>
                    <a:pt x="6456" y="18"/>
                  </a:cubicBezTo>
                  <a:cubicBezTo>
                    <a:pt x="6396" y="18"/>
                    <a:pt x="6345" y="39"/>
                    <a:pt x="6294" y="73"/>
                  </a:cubicBezTo>
                  <a:cubicBezTo>
                    <a:pt x="4668" y="468"/>
                    <a:pt x="2996" y="1258"/>
                    <a:pt x="1858" y="2512"/>
                  </a:cubicBezTo>
                  <a:cubicBezTo>
                    <a:pt x="1208" y="3255"/>
                    <a:pt x="0" y="5067"/>
                    <a:pt x="604" y="6112"/>
                  </a:cubicBezTo>
                  <a:cubicBezTo>
                    <a:pt x="772" y="6402"/>
                    <a:pt x="1019" y="6515"/>
                    <a:pt x="1299" y="6515"/>
                  </a:cubicBezTo>
                  <a:cubicBezTo>
                    <a:pt x="2028" y="6515"/>
                    <a:pt x="2982" y="5754"/>
                    <a:pt x="3368" y="5369"/>
                  </a:cubicBezTo>
                  <a:cubicBezTo>
                    <a:pt x="4761" y="3929"/>
                    <a:pt x="5319" y="1931"/>
                    <a:pt x="6666" y="445"/>
                  </a:cubicBezTo>
                  <a:cubicBezTo>
                    <a:pt x="6735" y="375"/>
                    <a:pt x="6759" y="236"/>
                    <a:pt x="6689" y="143"/>
                  </a:cubicBezTo>
                  <a:cubicBezTo>
                    <a:pt x="6730" y="81"/>
                    <a:pt x="6698" y="0"/>
                    <a:pt x="6641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136100" y="3388975"/>
              <a:ext cx="1154250" cy="767525"/>
            </a:xfrm>
            <a:custGeom>
              <a:avLst/>
              <a:gdLst/>
              <a:ahLst/>
              <a:cxnLst/>
              <a:rect l="l" t="t" r="r" b="b"/>
              <a:pathLst>
                <a:path w="46170" h="30701" extrusionOk="0">
                  <a:moveTo>
                    <a:pt x="9749" y="11169"/>
                  </a:moveTo>
                  <a:cubicBezTo>
                    <a:pt x="9681" y="11441"/>
                    <a:pt x="9613" y="11734"/>
                    <a:pt x="9546" y="12028"/>
                  </a:cubicBezTo>
                  <a:cubicBezTo>
                    <a:pt x="9337" y="11749"/>
                    <a:pt x="9128" y="11447"/>
                    <a:pt x="8895" y="11192"/>
                  </a:cubicBezTo>
                  <a:cubicBezTo>
                    <a:pt x="9172" y="11192"/>
                    <a:pt x="9449" y="11169"/>
                    <a:pt x="9749" y="11169"/>
                  </a:cubicBezTo>
                  <a:close/>
                  <a:moveTo>
                    <a:pt x="8570" y="11215"/>
                  </a:moveTo>
                  <a:cubicBezTo>
                    <a:pt x="8826" y="11680"/>
                    <a:pt x="9128" y="12144"/>
                    <a:pt x="9453" y="12562"/>
                  </a:cubicBezTo>
                  <a:cubicBezTo>
                    <a:pt x="9383" y="12934"/>
                    <a:pt x="9337" y="13305"/>
                    <a:pt x="9290" y="13677"/>
                  </a:cubicBezTo>
                  <a:cubicBezTo>
                    <a:pt x="9128" y="13421"/>
                    <a:pt x="8942" y="13143"/>
                    <a:pt x="8779" y="12887"/>
                  </a:cubicBezTo>
                  <a:cubicBezTo>
                    <a:pt x="8431" y="12353"/>
                    <a:pt x="8106" y="11819"/>
                    <a:pt x="7781" y="11285"/>
                  </a:cubicBezTo>
                  <a:cubicBezTo>
                    <a:pt x="8013" y="11262"/>
                    <a:pt x="8292" y="11238"/>
                    <a:pt x="8570" y="11238"/>
                  </a:cubicBezTo>
                  <a:lnTo>
                    <a:pt x="8570" y="11215"/>
                  </a:lnTo>
                  <a:close/>
                  <a:moveTo>
                    <a:pt x="3438" y="12725"/>
                  </a:moveTo>
                  <a:lnTo>
                    <a:pt x="3438" y="12748"/>
                  </a:lnTo>
                  <a:cubicBezTo>
                    <a:pt x="3670" y="13120"/>
                    <a:pt x="3902" y="13514"/>
                    <a:pt x="4134" y="13932"/>
                  </a:cubicBezTo>
                  <a:cubicBezTo>
                    <a:pt x="3809" y="13932"/>
                    <a:pt x="3484" y="13979"/>
                    <a:pt x="3182" y="14095"/>
                  </a:cubicBezTo>
                  <a:cubicBezTo>
                    <a:pt x="3113" y="14002"/>
                    <a:pt x="3020" y="13909"/>
                    <a:pt x="2950" y="13793"/>
                  </a:cubicBezTo>
                  <a:cubicBezTo>
                    <a:pt x="2904" y="13700"/>
                    <a:pt x="2787" y="13561"/>
                    <a:pt x="2671" y="13445"/>
                  </a:cubicBezTo>
                  <a:cubicBezTo>
                    <a:pt x="2904" y="13189"/>
                    <a:pt x="3159" y="12934"/>
                    <a:pt x="3438" y="12725"/>
                  </a:cubicBezTo>
                  <a:close/>
                  <a:moveTo>
                    <a:pt x="4576" y="12051"/>
                  </a:moveTo>
                  <a:cubicBezTo>
                    <a:pt x="4971" y="12864"/>
                    <a:pt x="5389" y="13700"/>
                    <a:pt x="5807" y="14513"/>
                  </a:cubicBezTo>
                  <a:cubicBezTo>
                    <a:pt x="5737" y="14443"/>
                    <a:pt x="5667" y="14397"/>
                    <a:pt x="5598" y="14350"/>
                  </a:cubicBezTo>
                  <a:cubicBezTo>
                    <a:pt x="5296" y="14141"/>
                    <a:pt x="4947" y="14002"/>
                    <a:pt x="4599" y="13956"/>
                  </a:cubicBezTo>
                  <a:cubicBezTo>
                    <a:pt x="4251" y="13538"/>
                    <a:pt x="3902" y="13096"/>
                    <a:pt x="3577" y="12632"/>
                  </a:cubicBezTo>
                  <a:cubicBezTo>
                    <a:pt x="3879" y="12400"/>
                    <a:pt x="4227" y="12214"/>
                    <a:pt x="4576" y="12051"/>
                  </a:cubicBezTo>
                  <a:close/>
                  <a:moveTo>
                    <a:pt x="2486" y="13700"/>
                  </a:moveTo>
                  <a:cubicBezTo>
                    <a:pt x="2555" y="13816"/>
                    <a:pt x="2625" y="13932"/>
                    <a:pt x="2695" y="14049"/>
                  </a:cubicBezTo>
                  <a:lnTo>
                    <a:pt x="2811" y="14258"/>
                  </a:lnTo>
                  <a:cubicBezTo>
                    <a:pt x="2602" y="14350"/>
                    <a:pt x="2416" y="14490"/>
                    <a:pt x="2253" y="14652"/>
                  </a:cubicBezTo>
                  <a:cubicBezTo>
                    <a:pt x="2207" y="14536"/>
                    <a:pt x="2137" y="14443"/>
                    <a:pt x="2068" y="14327"/>
                  </a:cubicBezTo>
                  <a:cubicBezTo>
                    <a:pt x="2184" y="14118"/>
                    <a:pt x="2323" y="13886"/>
                    <a:pt x="2486" y="13700"/>
                  </a:cubicBezTo>
                  <a:close/>
                  <a:moveTo>
                    <a:pt x="7386" y="11331"/>
                  </a:moveTo>
                  <a:cubicBezTo>
                    <a:pt x="7734" y="11912"/>
                    <a:pt x="8083" y="12493"/>
                    <a:pt x="8454" y="13073"/>
                  </a:cubicBezTo>
                  <a:cubicBezTo>
                    <a:pt x="8686" y="13491"/>
                    <a:pt x="8942" y="13909"/>
                    <a:pt x="9244" y="14327"/>
                  </a:cubicBezTo>
                  <a:cubicBezTo>
                    <a:pt x="9220" y="14722"/>
                    <a:pt x="9220" y="15140"/>
                    <a:pt x="9244" y="15558"/>
                  </a:cubicBezTo>
                  <a:cubicBezTo>
                    <a:pt x="8431" y="14141"/>
                    <a:pt x="7595" y="12771"/>
                    <a:pt x="6759" y="11401"/>
                  </a:cubicBezTo>
                  <a:cubicBezTo>
                    <a:pt x="6968" y="11401"/>
                    <a:pt x="7154" y="11355"/>
                    <a:pt x="7386" y="11331"/>
                  </a:cubicBezTo>
                  <a:close/>
                  <a:moveTo>
                    <a:pt x="1928" y="14606"/>
                  </a:moveTo>
                  <a:cubicBezTo>
                    <a:pt x="1975" y="14699"/>
                    <a:pt x="2021" y="14792"/>
                    <a:pt x="2091" y="14861"/>
                  </a:cubicBezTo>
                  <a:cubicBezTo>
                    <a:pt x="2068" y="14885"/>
                    <a:pt x="2068" y="14885"/>
                    <a:pt x="2044" y="14908"/>
                  </a:cubicBezTo>
                  <a:cubicBezTo>
                    <a:pt x="1882" y="15140"/>
                    <a:pt x="1812" y="15442"/>
                    <a:pt x="1812" y="15721"/>
                  </a:cubicBezTo>
                  <a:cubicBezTo>
                    <a:pt x="1742" y="15605"/>
                    <a:pt x="1673" y="15488"/>
                    <a:pt x="1603" y="15372"/>
                  </a:cubicBezTo>
                  <a:cubicBezTo>
                    <a:pt x="1696" y="15117"/>
                    <a:pt x="1789" y="14838"/>
                    <a:pt x="1928" y="14606"/>
                  </a:cubicBezTo>
                  <a:close/>
                  <a:moveTo>
                    <a:pt x="39086" y="15256"/>
                  </a:moveTo>
                  <a:cubicBezTo>
                    <a:pt x="39458" y="15396"/>
                    <a:pt x="39830" y="15512"/>
                    <a:pt x="40201" y="15651"/>
                  </a:cubicBezTo>
                  <a:lnTo>
                    <a:pt x="40178" y="15651"/>
                  </a:lnTo>
                  <a:cubicBezTo>
                    <a:pt x="40039" y="15767"/>
                    <a:pt x="39899" y="15906"/>
                    <a:pt x="39783" y="16046"/>
                  </a:cubicBezTo>
                  <a:cubicBezTo>
                    <a:pt x="39574" y="15767"/>
                    <a:pt x="39342" y="15512"/>
                    <a:pt x="39086" y="15256"/>
                  </a:cubicBezTo>
                  <a:close/>
                  <a:moveTo>
                    <a:pt x="37507" y="14792"/>
                  </a:moveTo>
                  <a:cubicBezTo>
                    <a:pt x="37856" y="14885"/>
                    <a:pt x="38204" y="14977"/>
                    <a:pt x="38576" y="15070"/>
                  </a:cubicBezTo>
                  <a:cubicBezTo>
                    <a:pt x="38877" y="15488"/>
                    <a:pt x="39226" y="15860"/>
                    <a:pt x="39574" y="16208"/>
                  </a:cubicBezTo>
                  <a:cubicBezTo>
                    <a:pt x="39597" y="16232"/>
                    <a:pt x="39597" y="16232"/>
                    <a:pt x="39621" y="16232"/>
                  </a:cubicBezTo>
                  <a:cubicBezTo>
                    <a:pt x="39481" y="16464"/>
                    <a:pt x="39365" y="16696"/>
                    <a:pt x="39272" y="16928"/>
                  </a:cubicBezTo>
                  <a:cubicBezTo>
                    <a:pt x="39063" y="16696"/>
                    <a:pt x="38854" y="16464"/>
                    <a:pt x="38668" y="16255"/>
                  </a:cubicBezTo>
                  <a:cubicBezTo>
                    <a:pt x="38274" y="15790"/>
                    <a:pt x="37902" y="15349"/>
                    <a:pt x="37507" y="14908"/>
                  </a:cubicBezTo>
                  <a:cubicBezTo>
                    <a:pt x="37507" y="14885"/>
                    <a:pt x="37507" y="14838"/>
                    <a:pt x="37507" y="14792"/>
                  </a:cubicBezTo>
                  <a:close/>
                  <a:moveTo>
                    <a:pt x="4092" y="14332"/>
                  </a:moveTo>
                  <a:cubicBezTo>
                    <a:pt x="4191" y="14332"/>
                    <a:pt x="4290" y="14338"/>
                    <a:pt x="4390" y="14350"/>
                  </a:cubicBezTo>
                  <a:cubicBezTo>
                    <a:pt x="4433" y="14423"/>
                    <a:pt x="4504" y="14459"/>
                    <a:pt x="4574" y="14459"/>
                  </a:cubicBezTo>
                  <a:cubicBezTo>
                    <a:pt x="4616" y="14459"/>
                    <a:pt x="4657" y="14446"/>
                    <a:pt x="4692" y="14420"/>
                  </a:cubicBezTo>
                  <a:cubicBezTo>
                    <a:pt x="5876" y="14676"/>
                    <a:pt x="6503" y="15976"/>
                    <a:pt x="5992" y="17068"/>
                  </a:cubicBezTo>
                  <a:lnTo>
                    <a:pt x="5946" y="16998"/>
                  </a:lnTo>
                  <a:cubicBezTo>
                    <a:pt x="5916" y="16961"/>
                    <a:pt x="5880" y="16945"/>
                    <a:pt x="5846" y="16945"/>
                  </a:cubicBezTo>
                  <a:cubicBezTo>
                    <a:pt x="5771" y="16945"/>
                    <a:pt x="5705" y="17019"/>
                    <a:pt x="5737" y="17114"/>
                  </a:cubicBezTo>
                  <a:cubicBezTo>
                    <a:pt x="5760" y="17184"/>
                    <a:pt x="5807" y="17253"/>
                    <a:pt x="5830" y="17323"/>
                  </a:cubicBezTo>
                  <a:lnTo>
                    <a:pt x="5760" y="17416"/>
                  </a:lnTo>
                  <a:cubicBezTo>
                    <a:pt x="5412" y="17807"/>
                    <a:pt x="4999" y="17949"/>
                    <a:pt x="4566" y="17949"/>
                  </a:cubicBezTo>
                  <a:cubicBezTo>
                    <a:pt x="4075" y="17949"/>
                    <a:pt x="3559" y="17765"/>
                    <a:pt x="3089" y="17555"/>
                  </a:cubicBezTo>
                  <a:cubicBezTo>
                    <a:pt x="2509" y="17021"/>
                    <a:pt x="1975" y="15930"/>
                    <a:pt x="2323" y="15210"/>
                  </a:cubicBezTo>
                  <a:cubicBezTo>
                    <a:pt x="2486" y="14908"/>
                    <a:pt x="2764" y="14676"/>
                    <a:pt x="3066" y="14536"/>
                  </a:cubicBezTo>
                  <a:cubicBezTo>
                    <a:pt x="3091" y="14549"/>
                    <a:pt x="3118" y="14554"/>
                    <a:pt x="3144" y="14554"/>
                  </a:cubicBezTo>
                  <a:cubicBezTo>
                    <a:pt x="3215" y="14554"/>
                    <a:pt x="3281" y="14511"/>
                    <a:pt x="3298" y="14443"/>
                  </a:cubicBezTo>
                  <a:cubicBezTo>
                    <a:pt x="3553" y="14375"/>
                    <a:pt x="3821" y="14332"/>
                    <a:pt x="4092" y="14332"/>
                  </a:cubicBezTo>
                  <a:close/>
                  <a:moveTo>
                    <a:pt x="37505" y="15423"/>
                  </a:moveTo>
                  <a:lnTo>
                    <a:pt x="38250" y="16371"/>
                  </a:lnTo>
                  <a:cubicBezTo>
                    <a:pt x="38529" y="16743"/>
                    <a:pt x="38831" y="17184"/>
                    <a:pt x="39156" y="17555"/>
                  </a:cubicBezTo>
                  <a:cubicBezTo>
                    <a:pt x="39110" y="18089"/>
                    <a:pt x="39249" y="18647"/>
                    <a:pt x="39574" y="19088"/>
                  </a:cubicBezTo>
                  <a:cubicBezTo>
                    <a:pt x="38854" y="18159"/>
                    <a:pt x="38157" y="17253"/>
                    <a:pt x="37461" y="16324"/>
                  </a:cubicBezTo>
                  <a:cubicBezTo>
                    <a:pt x="37483" y="16054"/>
                    <a:pt x="37484" y="15739"/>
                    <a:pt x="37505" y="15423"/>
                  </a:cubicBezTo>
                  <a:close/>
                  <a:moveTo>
                    <a:pt x="40642" y="15837"/>
                  </a:moveTo>
                  <a:cubicBezTo>
                    <a:pt x="41548" y="16208"/>
                    <a:pt x="42407" y="16696"/>
                    <a:pt x="43174" y="17323"/>
                  </a:cubicBezTo>
                  <a:lnTo>
                    <a:pt x="43151" y="17323"/>
                  </a:lnTo>
                  <a:cubicBezTo>
                    <a:pt x="43104" y="17370"/>
                    <a:pt x="43058" y="17462"/>
                    <a:pt x="43081" y="17532"/>
                  </a:cubicBezTo>
                  <a:cubicBezTo>
                    <a:pt x="43113" y="18579"/>
                    <a:pt x="42267" y="19409"/>
                    <a:pt x="41381" y="19409"/>
                  </a:cubicBezTo>
                  <a:cubicBezTo>
                    <a:pt x="40969" y="19409"/>
                    <a:pt x="40547" y="19229"/>
                    <a:pt x="40201" y="18809"/>
                  </a:cubicBezTo>
                  <a:cubicBezTo>
                    <a:pt x="39969" y="18554"/>
                    <a:pt x="39830" y="18252"/>
                    <a:pt x="39783" y="17904"/>
                  </a:cubicBezTo>
                  <a:cubicBezTo>
                    <a:pt x="39830" y="17857"/>
                    <a:pt x="39853" y="17764"/>
                    <a:pt x="39806" y="17695"/>
                  </a:cubicBezTo>
                  <a:cubicBezTo>
                    <a:pt x="39806" y="17671"/>
                    <a:pt x="39783" y="17648"/>
                    <a:pt x="39760" y="17625"/>
                  </a:cubicBezTo>
                  <a:cubicBezTo>
                    <a:pt x="39806" y="16952"/>
                    <a:pt x="40132" y="16301"/>
                    <a:pt x="40642" y="15837"/>
                  </a:cubicBezTo>
                  <a:close/>
                  <a:moveTo>
                    <a:pt x="43731" y="17857"/>
                  </a:moveTo>
                  <a:cubicBezTo>
                    <a:pt x="44405" y="18554"/>
                    <a:pt x="44800" y="19436"/>
                    <a:pt x="44916" y="20389"/>
                  </a:cubicBezTo>
                  <a:cubicBezTo>
                    <a:pt x="44498" y="19785"/>
                    <a:pt x="44010" y="19204"/>
                    <a:pt x="43545" y="18624"/>
                  </a:cubicBezTo>
                  <a:cubicBezTo>
                    <a:pt x="43662" y="18368"/>
                    <a:pt x="43731" y="18113"/>
                    <a:pt x="43731" y="17857"/>
                  </a:cubicBezTo>
                  <a:close/>
                  <a:moveTo>
                    <a:pt x="37345" y="18926"/>
                  </a:moveTo>
                  <a:cubicBezTo>
                    <a:pt x="37925" y="19947"/>
                    <a:pt x="38529" y="20992"/>
                    <a:pt x="39179" y="21991"/>
                  </a:cubicBezTo>
                  <a:lnTo>
                    <a:pt x="39040" y="21945"/>
                  </a:lnTo>
                  <a:cubicBezTo>
                    <a:pt x="38994" y="21945"/>
                    <a:pt x="38947" y="21921"/>
                    <a:pt x="38877" y="21921"/>
                  </a:cubicBezTo>
                  <a:cubicBezTo>
                    <a:pt x="38645" y="21527"/>
                    <a:pt x="38204" y="21202"/>
                    <a:pt x="37925" y="20876"/>
                  </a:cubicBezTo>
                  <a:cubicBezTo>
                    <a:pt x="37623" y="20551"/>
                    <a:pt x="37368" y="20273"/>
                    <a:pt x="37112" y="19947"/>
                  </a:cubicBezTo>
                  <a:lnTo>
                    <a:pt x="37205" y="19878"/>
                  </a:lnTo>
                  <a:cubicBezTo>
                    <a:pt x="37275" y="19808"/>
                    <a:pt x="37298" y="19692"/>
                    <a:pt x="37252" y="19599"/>
                  </a:cubicBezTo>
                  <a:cubicBezTo>
                    <a:pt x="37298" y="19553"/>
                    <a:pt x="37298" y="19506"/>
                    <a:pt x="37298" y="19436"/>
                  </a:cubicBezTo>
                  <a:cubicBezTo>
                    <a:pt x="37298" y="19274"/>
                    <a:pt x="37321" y="19111"/>
                    <a:pt x="37345" y="18926"/>
                  </a:cubicBezTo>
                  <a:close/>
                  <a:moveTo>
                    <a:pt x="24198" y="687"/>
                  </a:moveTo>
                  <a:cubicBezTo>
                    <a:pt x="24611" y="687"/>
                    <a:pt x="25030" y="705"/>
                    <a:pt x="25454" y="741"/>
                  </a:cubicBezTo>
                  <a:lnTo>
                    <a:pt x="25454" y="718"/>
                  </a:lnTo>
                  <a:cubicBezTo>
                    <a:pt x="29193" y="1043"/>
                    <a:pt x="32909" y="2994"/>
                    <a:pt x="34953" y="6176"/>
                  </a:cubicBezTo>
                  <a:cubicBezTo>
                    <a:pt x="37438" y="9984"/>
                    <a:pt x="36903" y="15117"/>
                    <a:pt x="36648" y="19436"/>
                  </a:cubicBezTo>
                  <a:cubicBezTo>
                    <a:pt x="36648" y="19483"/>
                    <a:pt x="36648" y="19529"/>
                    <a:pt x="36671" y="19553"/>
                  </a:cubicBezTo>
                  <a:cubicBezTo>
                    <a:pt x="36625" y="19576"/>
                    <a:pt x="36601" y="19599"/>
                    <a:pt x="36578" y="19622"/>
                  </a:cubicBezTo>
                  <a:cubicBezTo>
                    <a:pt x="33829" y="21482"/>
                    <a:pt x="30742" y="22035"/>
                    <a:pt x="27560" y="22035"/>
                  </a:cubicBezTo>
                  <a:cubicBezTo>
                    <a:pt x="26173" y="22035"/>
                    <a:pt x="24767" y="21930"/>
                    <a:pt x="23364" y="21782"/>
                  </a:cubicBezTo>
                  <a:lnTo>
                    <a:pt x="23341" y="21736"/>
                  </a:lnTo>
                  <a:cubicBezTo>
                    <a:pt x="23320" y="21685"/>
                    <a:pt x="23277" y="21665"/>
                    <a:pt x="23232" y="21665"/>
                  </a:cubicBezTo>
                  <a:cubicBezTo>
                    <a:pt x="23174" y="21665"/>
                    <a:pt x="23111" y="21697"/>
                    <a:pt x="23085" y="21736"/>
                  </a:cubicBezTo>
                  <a:cubicBezTo>
                    <a:pt x="20856" y="21550"/>
                    <a:pt x="18673" y="21109"/>
                    <a:pt x="16536" y="20482"/>
                  </a:cubicBezTo>
                  <a:cubicBezTo>
                    <a:pt x="15375" y="20133"/>
                    <a:pt x="14260" y="19669"/>
                    <a:pt x="13192" y="19088"/>
                  </a:cubicBezTo>
                  <a:cubicBezTo>
                    <a:pt x="12425" y="18670"/>
                    <a:pt x="10382" y="17625"/>
                    <a:pt x="9848" y="16626"/>
                  </a:cubicBezTo>
                  <a:lnTo>
                    <a:pt x="9848" y="16603"/>
                  </a:lnTo>
                  <a:cubicBezTo>
                    <a:pt x="9778" y="16487"/>
                    <a:pt x="9731" y="16348"/>
                    <a:pt x="9708" y="16185"/>
                  </a:cubicBezTo>
                  <a:cubicBezTo>
                    <a:pt x="9708" y="16139"/>
                    <a:pt x="9685" y="16115"/>
                    <a:pt x="9662" y="16092"/>
                  </a:cubicBezTo>
                  <a:cubicBezTo>
                    <a:pt x="9728" y="7926"/>
                    <a:pt x="15826" y="687"/>
                    <a:pt x="24198" y="687"/>
                  </a:cubicBezTo>
                  <a:close/>
                  <a:moveTo>
                    <a:pt x="36834" y="20180"/>
                  </a:moveTo>
                  <a:cubicBezTo>
                    <a:pt x="37066" y="20505"/>
                    <a:pt x="37298" y="20807"/>
                    <a:pt x="37554" y="21132"/>
                  </a:cubicBezTo>
                  <a:cubicBezTo>
                    <a:pt x="37739" y="21364"/>
                    <a:pt x="37925" y="21643"/>
                    <a:pt x="38157" y="21898"/>
                  </a:cubicBezTo>
                  <a:cubicBezTo>
                    <a:pt x="37835" y="21935"/>
                    <a:pt x="37526" y="22026"/>
                    <a:pt x="37247" y="22169"/>
                  </a:cubicBezTo>
                  <a:lnTo>
                    <a:pt x="37247" y="22169"/>
                  </a:lnTo>
                  <a:cubicBezTo>
                    <a:pt x="37301" y="22124"/>
                    <a:pt x="37325" y="22043"/>
                    <a:pt x="37275" y="21968"/>
                  </a:cubicBezTo>
                  <a:cubicBezTo>
                    <a:pt x="37112" y="21712"/>
                    <a:pt x="36927" y="21503"/>
                    <a:pt x="36694" y="21294"/>
                  </a:cubicBezTo>
                  <a:cubicBezTo>
                    <a:pt x="36509" y="21085"/>
                    <a:pt x="36346" y="20853"/>
                    <a:pt x="36183" y="20644"/>
                  </a:cubicBezTo>
                  <a:cubicBezTo>
                    <a:pt x="36416" y="20482"/>
                    <a:pt x="36625" y="20342"/>
                    <a:pt x="36834" y="20180"/>
                  </a:cubicBezTo>
                  <a:close/>
                  <a:moveTo>
                    <a:pt x="43383" y="18949"/>
                  </a:moveTo>
                  <a:cubicBezTo>
                    <a:pt x="43801" y="19785"/>
                    <a:pt x="44335" y="20574"/>
                    <a:pt x="44939" y="21271"/>
                  </a:cubicBezTo>
                  <a:cubicBezTo>
                    <a:pt x="44916" y="21596"/>
                    <a:pt x="44869" y="21921"/>
                    <a:pt x="44776" y="22247"/>
                  </a:cubicBezTo>
                  <a:cubicBezTo>
                    <a:pt x="44451" y="21736"/>
                    <a:pt x="44080" y="21271"/>
                    <a:pt x="43685" y="20807"/>
                  </a:cubicBezTo>
                  <a:lnTo>
                    <a:pt x="43685" y="20807"/>
                  </a:lnTo>
                  <a:lnTo>
                    <a:pt x="43708" y="20830"/>
                  </a:lnTo>
                  <a:cubicBezTo>
                    <a:pt x="43406" y="20412"/>
                    <a:pt x="43104" y="20017"/>
                    <a:pt x="42779" y="19622"/>
                  </a:cubicBezTo>
                  <a:cubicBezTo>
                    <a:pt x="43035" y="19436"/>
                    <a:pt x="43220" y="19204"/>
                    <a:pt x="43383" y="18949"/>
                  </a:cubicBezTo>
                  <a:close/>
                  <a:moveTo>
                    <a:pt x="35974" y="20760"/>
                  </a:moveTo>
                  <a:cubicBezTo>
                    <a:pt x="36114" y="21016"/>
                    <a:pt x="36276" y="21248"/>
                    <a:pt x="36439" y="21503"/>
                  </a:cubicBezTo>
                  <a:cubicBezTo>
                    <a:pt x="36601" y="21759"/>
                    <a:pt x="36811" y="21991"/>
                    <a:pt x="37066" y="22177"/>
                  </a:cubicBezTo>
                  <a:cubicBezTo>
                    <a:pt x="37094" y="22196"/>
                    <a:pt x="37124" y="22204"/>
                    <a:pt x="37152" y="22204"/>
                  </a:cubicBezTo>
                  <a:cubicBezTo>
                    <a:pt x="37165" y="22204"/>
                    <a:pt x="37179" y="22202"/>
                    <a:pt x="37191" y="22199"/>
                  </a:cubicBezTo>
                  <a:lnTo>
                    <a:pt x="37191" y="22199"/>
                  </a:lnTo>
                  <a:cubicBezTo>
                    <a:pt x="36971" y="22320"/>
                    <a:pt x="36771" y="22475"/>
                    <a:pt x="36601" y="22665"/>
                  </a:cubicBezTo>
                  <a:cubicBezTo>
                    <a:pt x="36416" y="22386"/>
                    <a:pt x="36207" y="22154"/>
                    <a:pt x="35951" y="21945"/>
                  </a:cubicBezTo>
                  <a:lnTo>
                    <a:pt x="35951" y="21921"/>
                  </a:lnTo>
                  <a:lnTo>
                    <a:pt x="35278" y="21178"/>
                  </a:lnTo>
                  <a:cubicBezTo>
                    <a:pt x="35510" y="21039"/>
                    <a:pt x="35742" y="20900"/>
                    <a:pt x="35974" y="20760"/>
                  </a:cubicBezTo>
                  <a:close/>
                  <a:moveTo>
                    <a:pt x="6643" y="16115"/>
                  </a:moveTo>
                  <a:cubicBezTo>
                    <a:pt x="7874" y="18508"/>
                    <a:pt x="9104" y="20876"/>
                    <a:pt x="10475" y="23152"/>
                  </a:cubicBezTo>
                  <a:cubicBezTo>
                    <a:pt x="10173" y="23152"/>
                    <a:pt x="9894" y="23176"/>
                    <a:pt x="9615" y="23268"/>
                  </a:cubicBezTo>
                  <a:cubicBezTo>
                    <a:pt x="8570" y="21318"/>
                    <a:pt x="7455" y="19413"/>
                    <a:pt x="6271" y="17532"/>
                  </a:cubicBezTo>
                  <a:lnTo>
                    <a:pt x="6294" y="17509"/>
                  </a:lnTo>
                  <a:cubicBezTo>
                    <a:pt x="6550" y="17114"/>
                    <a:pt x="6689" y="16603"/>
                    <a:pt x="6643" y="16115"/>
                  </a:cubicBezTo>
                  <a:close/>
                  <a:moveTo>
                    <a:pt x="42431" y="19831"/>
                  </a:moveTo>
                  <a:cubicBezTo>
                    <a:pt x="42756" y="20319"/>
                    <a:pt x="43104" y="20783"/>
                    <a:pt x="43453" y="21271"/>
                  </a:cubicBezTo>
                  <a:cubicBezTo>
                    <a:pt x="43778" y="21805"/>
                    <a:pt x="44172" y="22316"/>
                    <a:pt x="44614" y="22781"/>
                  </a:cubicBezTo>
                  <a:cubicBezTo>
                    <a:pt x="44521" y="23013"/>
                    <a:pt x="44405" y="23245"/>
                    <a:pt x="44289" y="23477"/>
                  </a:cubicBezTo>
                  <a:cubicBezTo>
                    <a:pt x="43894" y="22897"/>
                    <a:pt x="43453" y="22316"/>
                    <a:pt x="42988" y="21759"/>
                  </a:cubicBezTo>
                  <a:cubicBezTo>
                    <a:pt x="42547" y="21178"/>
                    <a:pt x="42129" y="20598"/>
                    <a:pt x="41641" y="20064"/>
                  </a:cubicBezTo>
                  <a:cubicBezTo>
                    <a:pt x="41920" y="20040"/>
                    <a:pt x="42175" y="19947"/>
                    <a:pt x="42431" y="19831"/>
                  </a:cubicBezTo>
                  <a:close/>
                  <a:moveTo>
                    <a:pt x="5481" y="11703"/>
                  </a:moveTo>
                  <a:cubicBezTo>
                    <a:pt x="7339" y="15721"/>
                    <a:pt x="9430" y="19669"/>
                    <a:pt x="11705" y="23524"/>
                  </a:cubicBezTo>
                  <a:cubicBezTo>
                    <a:pt x="11427" y="23338"/>
                    <a:pt x="11125" y="23245"/>
                    <a:pt x="10800" y="23199"/>
                  </a:cubicBezTo>
                  <a:cubicBezTo>
                    <a:pt x="10823" y="23152"/>
                    <a:pt x="10823" y="23129"/>
                    <a:pt x="10800" y="23083"/>
                  </a:cubicBezTo>
                  <a:cubicBezTo>
                    <a:pt x="9035" y="19274"/>
                    <a:pt x="6945" y="15558"/>
                    <a:pt x="4924" y="11865"/>
                  </a:cubicBezTo>
                  <a:cubicBezTo>
                    <a:pt x="5087" y="11819"/>
                    <a:pt x="5272" y="11773"/>
                    <a:pt x="5458" y="11703"/>
                  </a:cubicBezTo>
                  <a:close/>
                  <a:moveTo>
                    <a:pt x="6062" y="17764"/>
                  </a:moveTo>
                  <a:cubicBezTo>
                    <a:pt x="7014" y="19715"/>
                    <a:pt x="8036" y="21620"/>
                    <a:pt x="9128" y="23454"/>
                  </a:cubicBezTo>
                  <a:cubicBezTo>
                    <a:pt x="9011" y="23524"/>
                    <a:pt x="8872" y="23594"/>
                    <a:pt x="8756" y="23663"/>
                  </a:cubicBezTo>
                  <a:cubicBezTo>
                    <a:pt x="7897" y="21736"/>
                    <a:pt x="6828" y="19878"/>
                    <a:pt x="5574" y="18182"/>
                  </a:cubicBezTo>
                  <a:cubicBezTo>
                    <a:pt x="5760" y="18066"/>
                    <a:pt x="5923" y="17927"/>
                    <a:pt x="6062" y="17764"/>
                  </a:cubicBezTo>
                  <a:close/>
                  <a:moveTo>
                    <a:pt x="35022" y="21294"/>
                  </a:moveTo>
                  <a:lnTo>
                    <a:pt x="35673" y="22130"/>
                  </a:lnTo>
                  <a:cubicBezTo>
                    <a:pt x="35856" y="22452"/>
                    <a:pt x="36085" y="22728"/>
                    <a:pt x="36360" y="22958"/>
                  </a:cubicBezTo>
                  <a:lnTo>
                    <a:pt x="36360" y="22958"/>
                  </a:lnTo>
                  <a:cubicBezTo>
                    <a:pt x="36201" y="23210"/>
                    <a:pt x="36066" y="23483"/>
                    <a:pt x="35998" y="23756"/>
                  </a:cubicBezTo>
                  <a:cubicBezTo>
                    <a:pt x="35974" y="23849"/>
                    <a:pt x="35974" y="23919"/>
                    <a:pt x="35951" y="24012"/>
                  </a:cubicBezTo>
                  <a:cubicBezTo>
                    <a:pt x="35371" y="23245"/>
                    <a:pt x="34860" y="22432"/>
                    <a:pt x="34442" y="21550"/>
                  </a:cubicBezTo>
                  <a:cubicBezTo>
                    <a:pt x="34651" y="21480"/>
                    <a:pt x="34836" y="21387"/>
                    <a:pt x="35022" y="21294"/>
                  </a:cubicBezTo>
                  <a:close/>
                  <a:moveTo>
                    <a:pt x="39690" y="19251"/>
                  </a:moveTo>
                  <a:lnTo>
                    <a:pt x="39690" y="19251"/>
                  </a:lnTo>
                  <a:cubicBezTo>
                    <a:pt x="39806" y="19390"/>
                    <a:pt x="39946" y="19529"/>
                    <a:pt x="40085" y="19622"/>
                  </a:cubicBezTo>
                  <a:cubicBezTo>
                    <a:pt x="40433" y="19878"/>
                    <a:pt x="40828" y="20040"/>
                    <a:pt x="41246" y="20064"/>
                  </a:cubicBezTo>
                  <a:cubicBezTo>
                    <a:pt x="41688" y="20737"/>
                    <a:pt x="42175" y="21387"/>
                    <a:pt x="42640" y="22038"/>
                  </a:cubicBezTo>
                  <a:cubicBezTo>
                    <a:pt x="43058" y="22688"/>
                    <a:pt x="43522" y="23292"/>
                    <a:pt x="44033" y="23872"/>
                  </a:cubicBezTo>
                  <a:cubicBezTo>
                    <a:pt x="43917" y="24058"/>
                    <a:pt x="43754" y="24244"/>
                    <a:pt x="43615" y="24430"/>
                  </a:cubicBezTo>
                  <a:cubicBezTo>
                    <a:pt x="42361" y="22688"/>
                    <a:pt x="41014" y="20946"/>
                    <a:pt x="39690" y="19251"/>
                  </a:cubicBezTo>
                  <a:close/>
                  <a:moveTo>
                    <a:pt x="1278" y="18926"/>
                  </a:moveTo>
                  <a:lnTo>
                    <a:pt x="1278" y="18926"/>
                  </a:lnTo>
                  <a:cubicBezTo>
                    <a:pt x="2137" y="20876"/>
                    <a:pt x="3182" y="22734"/>
                    <a:pt x="4367" y="24499"/>
                  </a:cubicBezTo>
                  <a:cubicBezTo>
                    <a:pt x="3740" y="23942"/>
                    <a:pt x="3206" y="23292"/>
                    <a:pt x="2741" y="22618"/>
                  </a:cubicBezTo>
                  <a:cubicBezTo>
                    <a:pt x="1975" y="21527"/>
                    <a:pt x="1464" y="20249"/>
                    <a:pt x="1278" y="18926"/>
                  </a:cubicBezTo>
                  <a:close/>
                  <a:moveTo>
                    <a:pt x="5249" y="18368"/>
                  </a:moveTo>
                  <a:cubicBezTo>
                    <a:pt x="6434" y="20156"/>
                    <a:pt x="7502" y="22038"/>
                    <a:pt x="8431" y="23988"/>
                  </a:cubicBezTo>
                  <a:cubicBezTo>
                    <a:pt x="8338" y="24081"/>
                    <a:pt x="8245" y="24174"/>
                    <a:pt x="8175" y="24267"/>
                  </a:cubicBezTo>
                  <a:cubicBezTo>
                    <a:pt x="8129" y="24360"/>
                    <a:pt x="8083" y="24430"/>
                    <a:pt x="8036" y="24523"/>
                  </a:cubicBezTo>
                  <a:cubicBezTo>
                    <a:pt x="6921" y="22479"/>
                    <a:pt x="5783" y="20458"/>
                    <a:pt x="4622" y="18484"/>
                  </a:cubicBezTo>
                  <a:cubicBezTo>
                    <a:pt x="4831" y="18461"/>
                    <a:pt x="5040" y="18438"/>
                    <a:pt x="5249" y="18368"/>
                  </a:cubicBezTo>
                  <a:close/>
                  <a:moveTo>
                    <a:pt x="23689" y="22409"/>
                  </a:moveTo>
                  <a:lnTo>
                    <a:pt x="23689" y="22409"/>
                  </a:lnTo>
                  <a:cubicBezTo>
                    <a:pt x="24037" y="22432"/>
                    <a:pt x="24386" y="22479"/>
                    <a:pt x="24734" y="22502"/>
                  </a:cubicBezTo>
                  <a:cubicBezTo>
                    <a:pt x="25175" y="23338"/>
                    <a:pt x="25640" y="24197"/>
                    <a:pt x="26128" y="25010"/>
                  </a:cubicBezTo>
                  <a:cubicBezTo>
                    <a:pt x="26069" y="24999"/>
                    <a:pt x="26011" y="24993"/>
                    <a:pt x="25953" y="24993"/>
                  </a:cubicBezTo>
                  <a:cubicBezTo>
                    <a:pt x="25895" y="24993"/>
                    <a:pt x="25837" y="24999"/>
                    <a:pt x="25779" y="25010"/>
                  </a:cubicBezTo>
                  <a:lnTo>
                    <a:pt x="25779" y="24987"/>
                  </a:lnTo>
                  <a:cubicBezTo>
                    <a:pt x="25570" y="25010"/>
                    <a:pt x="25361" y="25080"/>
                    <a:pt x="25175" y="25150"/>
                  </a:cubicBezTo>
                  <a:cubicBezTo>
                    <a:pt x="24943" y="24639"/>
                    <a:pt x="24618" y="24174"/>
                    <a:pt x="24362" y="23686"/>
                  </a:cubicBezTo>
                  <a:cubicBezTo>
                    <a:pt x="24130" y="23268"/>
                    <a:pt x="23898" y="22827"/>
                    <a:pt x="23689" y="22409"/>
                  </a:cubicBezTo>
                  <a:close/>
                  <a:moveTo>
                    <a:pt x="37461" y="16766"/>
                  </a:moveTo>
                  <a:cubicBezTo>
                    <a:pt x="39203" y="19506"/>
                    <a:pt x="41153" y="22316"/>
                    <a:pt x="43383" y="24685"/>
                  </a:cubicBezTo>
                  <a:cubicBezTo>
                    <a:pt x="43104" y="24964"/>
                    <a:pt x="42802" y="25242"/>
                    <a:pt x="42477" y="25475"/>
                  </a:cubicBezTo>
                  <a:lnTo>
                    <a:pt x="42477" y="25498"/>
                  </a:lnTo>
                  <a:cubicBezTo>
                    <a:pt x="40898" y="23059"/>
                    <a:pt x="39040" y="20783"/>
                    <a:pt x="37368" y="18415"/>
                  </a:cubicBezTo>
                  <a:cubicBezTo>
                    <a:pt x="37391" y="17880"/>
                    <a:pt x="37414" y="17323"/>
                    <a:pt x="37461" y="16766"/>
                  </a:cubicBezTo>
                  <a:close/>
                  <a:moveTo>
                    <a:pt x="1231" y="16975"/>
                  </a:moveTo>
                  <a:cubicBezTo>
                    <a:pt x="2671" y="19994"/>
                    <a:pt x="4251" y="22943"/>
                    <a:pt x="5992" y="25823"/>
                  </a:cubicBezTo>
                  <a:cubicBezTo>
                    <a:pt x="5690" y="25591"/>
                    <a:pt x="5365" y="25382"/>
                    <a:pt x="5087" y="25126"/>
                  </a:cubicBezTo>
                  <a:lnTo>
                    <a:pt x="5087" y="25150"/>
                  </a:lnTo>
                  <a:cubicBezTo>
                    <a:pt x="3647" y="22850"/>
                    <a:pt x="2346" y="20458"/>
                    <a:pt x="1185" y="17997"/>
                  </a:cubicBezTo>
                  <a:cubicBezTo>
                    <a:pt x="1185" y="17648"/>
                    <a:pt x="1208" y="17323"/>
                    <a:pt x="1231" y="16975"/>
                  </a:cubicBezTo>
                  <a:close/>
                  <a:moveTo>
                    <a:pt x="38451" y="22468"/>
                  </a:moveTo>
                  <a:cubicBezTo>
                    <a:pt x="38679" y="22468"/>
                    <a:pt x="38909" y="22508"/>
                    <a:pt x="39133" y="22595"/>
                  </a:cubicBezTo>
                  <a:cubicBezTo>
                    <a:pt x="40015" y="22920"/>
                    <a:pt x="40596" y="23942"/>
                    <a:pt x="40224" y="24824"/>
                  </a:cubicBezTo>
                  <a:cubicBezTo>
                    <a:pt x="39914" y="25612"/>
                    <a:pt x="39029" y="25808"/>
                    <a:pt x="38249" y="25808"/>
                  </a:cubicBezTo>
                  <a:cubicBezTo>
                    <a:pt x="38154" y="25808"/>
                    <a:pt x="38062" y="25805"/>
                    <a:pt x="37972" y="25800"/>
                  </a:cubicBezTo>
                  <a:cubicBezTo>
                    <a:pt x="37832" y="25800"/>
                    <a:pt x="37739" y="25870"/>
                    <a:pt x="37693" y="25986"/>
                  </a:cubicBezTo>
                  <a:cubicBezTo>
                    <a:pt x="37507" y="25893"/>
                    <a:pt x="37321" y="25777"/>
                    <a:pt x="37159" y="25637"/>
                  </a:cubicBezTo>
                  <a:lnTo>
                    <a:pt x="36671" y="24987"/>
                  </a:lnTo>
                  <a:cubicBezTo>
                    <a:pt x="36509" y="24615"/>
                    <a:pt x="36485" y="24197"/>
                    <a:pt x="36601" y="23826"/>
                  </a:cubicBezTo>
                  <a:lnTo>
                    <a:pt x="36601" y="23803"/>
                  </a:lnTo>
                  <a:cubicBezTo>
                    <a:pt x="36874" y="22986"/>
                    <a:pt x="37641" y="22468"/>
                    <a:pt x="38451" y="22468"/>
                  </a:cubicBezTo>
                  <a:close/>
                  <a:moveTo>
                    <a:pt x="21297" y="22084"/>
                  </a:moveTo>
                  <a:lnTo>
                    <a:pt x="21692" y="22154"/>
                  </a:lnTo>
                  <a:lnTo>
                    <a:pt x="21994" y="22177"/>
                  </a:lnTo>
                  <a:cubicBezTo>
                    <a:pt x="22272" y="22804"/>
                    <a:pt x="22621" y="23385"/>
                    <a:pt x="22969" y="23965"/>
                  </a:cubicBezTo>
                  <a:cubicBezTo>
                    <a:pt x="23294" y="24476"/>
                    <a:pt x="23619" y="25057"/>
                    <a:pt x="24107" y="25428"/>
                  </a:cubicBezTo>
                  <a:cubicBezTo>
                    <a:pt x="24133" y="25446"/>
                    <a:pt x="24159" y="25453"/>
                    <a:pt x="24183" y="25453"/>
                  </a:cubicBezTo>
                  <a:cubicBezTo>
                    <a:pt x="24284" y="25453"/>
                    <a:pt x="24354" y="25313"/>
                    <a:pt x="24316" y="25219"/>
                  </a:cubicBezTo>
                  <a:cubicBezTo>
                    <a:pt x="24061" y="24639"/>
                    <a:pt x="23550" y="24105"/>
                    <a:pt x="23178" y="23594"/>
                  </a:cubicBezTo>
                  <a:cubicBezTo>
                    <a:pt x="22899" y="23152"/>
                    <a:pt x="22597" y="22688"/>
                    <a:pt x="22319" y="22247"/>
                  </a:cubicBezTo>
                  <a:lnTo>
                    <a:pt x="22319" y="22247"/>
                  </a:lnTo>
                  <a:lnTo>
                    <a:pt x="23271" y="22363"/>
                  </a:lnTo>
                  <a:cubicBezTo>
                    <a:pt x="23689" y="23361"/>
                    <a:pt x="24130" y="24453"/>
                    <a:pt x="24804" y="25312"/>
                  </a:cubicBezTo>
                  <a:cubicBezTo>
                    <a:pt x="24409" y="25498"/>
                    <a:pt x="24037" y="25753"/>
                    <a:pt x="23735" y="26055"/>
                  </a:cubicBezTo>
                  <a:cubicBezTo>
                    <a:pt x="23410" y="25452"/>
                    <a:pt x="23062" y="24871"/>
                    <a:pt x="22667" y="24314"/>
                  </a:cubicBezTo>
                  <a:lnTo>
                    <a:pt x="22667" y="24290"/>
                  </a:lnTo>
                  <a:lnTo>
                    <a:pt x="21297" y="22084"/>
                  </a:lnTo>
                  <a:close/>
                  <a:moveTo>
                    <a:pt x="40921" y="24453"/>
                  </a:moveTo>
                  <a:cubicBezTo>
                    <a:pt x="41293" y="24917"/>
                    <a:pt x="41664" y="25382"/>
                    <a:pt x="42059" y="25800"/>
                  </a:cubicBezTo>
                  <a:cubicBezTo>
                    <a:pt x="41571" y="26125"/>
                    <a:pt x="41060" y="26427"/>
                    <a:pt x="40550" y="26682"/>
                  </a:cubicBezTo>
                  <a:lnTo>
                    <a:pt x="40550" y="26706"/>
                  </a:lnTo>
                  <a:cubicBezTo>
                    <a:pt x="40480" y="26613"/>
                    <a:pt x="40387" y="26520"/>
                    <a:pt x="40317" y="26427"/>
                  </a:cubicBezTo>
                  <a:lnTo>
                    <a:pt x="39969" y="26032"/>
                  </a:lnTo>
                  <a:cubicBezTo>
                    <a:pt x="40387" y="25753"/>
                    <a:pt x="40712" y="25359"/>
                    <a:pt x="40851" y="24871"/>
                  </a:cubicBezTo>
                  <a:cubicBezTo>
                    <a:pt x="40875" y="24732"/>
                    <a:pt x="40898" y="24592"/>
                    <a:pt x="40921" y="24453"/>
                  </a:cubicBezTo>
                  <a:close/>
                  <a:moveTo>
                    <a:pt x="1510" y="15651"/>
                  </a:moveTo>
                  <a:cubicBezTo>
                    <a:pt x="1649" y="15906"/>
                    <a:pt x="1766" y="16162"/>
                    <a:pt x="1905" y="16417"/>
                  </a:cubicBezTo>
                  <a:cubicBezTo>
                    <a:pt x="1998" y="16766"/>
                    <a:pt x="2160" y="17091"/>
                    <a:pt x="2393" y="17370"/>
                  </a:cubicBezTo>
                  <a:cubicBezTo>
                    <a:pt x="3995" y="20574"/>
                    <a:pt x="5714" y="23710"/>
                    <a:pt x="7572" y="26752"/>
                  </a:cubicBezTo>
                  <a:cubicBezTo>
                    <a:pt x="7270" y="26589"/>
                    <a:pt x="6945" y="26427"/>
                    <a:pt x="6666" y="26241"/>
                  </a:cubicBezTo>
                  <a:cubicBezTo>
                    <a:pt x="6689" y="26195"/>
                    <a:pt x="6689" y="26125"/>
                    <a:pt x="6666" y="26055"/>
                  </a:cubicBezTo>
                  <a:cubicBezTo>
                    <a:pt x="4831" y="22920"/>
                    <a:pt x="3136" y="19692"/>
                    <a:pt x="1301" y="16557"/>
                  </a:cubicBezTo>
                  <a:cubicBezTo>
                    <a:pt x="1348" y="16232"/>
                    <a:pt x="1417" y="15953"/>
                    <a:pt x="1510" y="15651"/>
                  </a:cubicBezTo>
                  <a:close/>
                  <a:moveTo>
                    <a:pt x="10344" y="23670"/>
                  </a:moveTo>
                  <a:cubicBezTo>
                    <a:pt x="10994" y="23670"/>
                    <a:pt x="11619" y="23986"/>
                    <a:pt x="12007" y="24523"/>
                  </a:cubicBezTo>
                  <a:cubicBezTo>
                    <a:pt x="12611" y="25428"/>
                    <a:pt x="12216" y="26659"/>
                    <a:pt x="11195" y="27008"/>
                  </a:cubicBezTo>
                  <a:cubicBezTo>
                    <a:pt x="10994" y="27083"/>
                    <a:pt x="10803" y="27115"/>
                    <a:pt x="10619" y="27115"/>
                  </a:cubicBezTo>
                  <a:cubicBezTo>
                    <a:pt x="10016" y="27115"/>
                    <a:pt x="9483" y="26774"/>
                    <a:pt x="8895" y="26543"/>
                  </a:cubicBezTo>
                  <a:cubicBezTo>
                    <a:pt x="8876" y="26533"/>
                    <a:pt x="8853" y="26528"/>
                    <a:pt x="8829" y="26528"/>
                  </a:cubicBezTo>
                  <a:cubicBezTo>
                    <a:pt x="8795" y="26528"/>
                    <a:pt x="8760" y="26539"/>
                    <a:pt x="8733" y="26566"/>
                  </a:cubicBezTo>
                  <a:cubicBezTo>
                    <a:pt x="8408" y="26264"/>
                    <a:pt x="8222" y="25823"/>
                    <a:pt x="8292" y="25359"/>
                  </a:cubicBezTo>
                  <a:lnTo>
                    <a:pt x="8292" y="25359"/>
                  </a:lnTo>
                  <a:lnTo>
                    <a:pt x="8292" y="25382"/>
                  </a:lnTo>
                  <a:cubicBezTo>
                    <a:pt x="8384" y="25312"/>
                    <a:pt x="8408" y="25196"/>
                    <a:pt x="8361" y="25080"/>
                  </a:cubicBezTo>
                  <a:cubicBezTo>
                    <a:pt x="8431" y="24824"/>
                    <a:pt x="8547" y="24592"/>
                    <a:pt x="8733" y="24383"/>
                  </a:cubicBezTo>
                  <a:cubicBezTo>
                    <a:pt x="8849" y="24383"/>
                    <a:pt x="8919" y="24290"/>
                    <a:pt x="8942" y="24197"/>
                  </a:cubicBezTo>
                  <a:cubicBezTo>
                    <a:pt x="8988" y="24151"/>
                    <a:pt x="9035" y="24105"/>
                    <a:pt x="9081" y="24058"/>
                  </a:cubicBezTo>
                  <a:cubicBezTo>
                    <a:pt x="9174" y="24012"/>
                    <a:pt x="9267" y="23942"/>
                    <a:pt x="9360" y="23895"/>
                  </a:cubicBezTo>
                  <a:cubicBezTo>
                    <a:pt x="9430" y="24012"/>
                    <a:pt x="9476" y="24105"/>
                    <a:pt x="9546" y="24197"/>
                  </a:cubicBezTo>
                  <a:cubicBezTo>
                    <a:pt x="9595" y="24283"/>
                    <a:pt x="9669" y="24318"/>
                    <a:pt x="9742" y="24318"/>
                  </a:cubicBezTo>
                  <a:cubicBezTo>
                    <a:pt x="9909" y="24318"/>
                    <a:pt x="10077" y="24135"/>
                    <a:pt x="9964" y="23942"/>
                  </a:cubicBezTo>
                  <a:cubicBezTo>
                    <a:pt x="9917" y="23872"/>
                    <a:pt x="9871" y="23803"/>
                    <a:pt x="9848" y="23733"/>
                  </a:cubicBezTo>
                  <a:cubicBezTo>
                    <a:pt x="10012" y="23691"/>
                    <a:pt x="10179" y="23670"/>
                    <a:pt x="10344" y="23670"/>
                  </a:cubicBezTo>
                  <a:close/>
                  <a:moveTo>
                    <a:pt x="39690" y="26171"/>
                  </a:moveTo>
                  <a:lnTo>
                    <a:pt x="40015" y="26636"/>
                  </a:lnTo>
                  <a:cubicBezTo>
                    <a:pt x="40085" y="26729"/>
                    <a:pt x="40132" y="26798"/>
                    <a:pt x="40178" y="26868"/>
                  </a:cubicBezTo>
                  <a:cubicBezTo>
                    <a:pt x="39969" y="26961"/>
                    <a:pt x="39737" y="27077"/>
                    <a:pt x="39528" y="27170"/>
                  </a:cubicBezTo>
                  <a:lnTo>
                    <a:pt x="39528" y="27193"/>
                  </a:lnTo>
                  <a:cubicBezTo>
                    <a:pt x="39412" y="27054"/>
                    <a:pt x="39295" y="26915"/>
                    <a:pt x="39156" y="26798"/>
                  </a:cubicBezTo>
                  <a:cubicBezTo>
                    <a:pt x="39063" y="26682"/>
                    <a:pt x="38970" y="26543"/>
                    <a:pt x="38877" y="26404"/>
                  </a:cubicBezTo>
                  <a:cubicBezTo>
                    <a:pt x="39156" y="26380"/>
                    <a:pt x="39435" y="26288"/>
                    <a:pt x="39690" y="26171"/>
                  </a:cubicBezTo>
                  <a:close/>
                  <a:moveTo>
                    <a:pt x="20600" y="21968"/>
                  </a:moveTo>
                  <a:lnTo>
                    <a:pt x="20972" y="22038"/>
                  </a:lnTo>
                  <a:cubicBezTo>
                    <a:pt x="20972" y="22061"/>
                    <a:pt x="20972" y="22107"/>
                    <a:pt x="20972" y="22130"/>
                  </a:cubicBezTo>
                  <a:lnTo>
                    <a:pt x="22319" y="24499"/>
                  </a:lnTo>
                  <a:cubicBezTo>
                    <a:pt x="22644" y="25150"/>
                    <a:pt x="23039" y="25777"/>
                    <a:pt x="23457" y="26357"/>
                  </a:cubicBezTo>
                  <a:cubicBezTo>
                    <a:pt x="23237" y="26664"/>
                    <a:pt x="23122" y="27034"/>
                    <a:pt x="23149" y="27407"/>
                  </a:cubicBezTo>
                  <a:lnTo>
                    <a:pt x="23149" y="27407"/>
                  </a:lnTo>
                  <a:cubicBezTo>
                    <a:pt x="22322" y="25571"/>
                    <a:pt x="21472" y="23758"/>
                    <a:pt x="20600" y="21968"/>
                  </a:cubicBezTo>
                  <a:close/>
                  <a:moveTo>
                    <a:pt x="37693" y="26404"/>
                  </a:moveTo>
                  <a:lnTo>
                    <a:pt x="37693" y="26404"/>
                  </a:lnTo>
                  <a:cubicBezTo>
                    <a:pt x="37786" y="26427"/>
                    <a:pt x="37856" y="26427"/>
                    <a:pt x="37948" y="26427"/>
                  </a:cubicBezTo>
                  <a:lnTo>
                    <a:pt x="38018" y="26427"/>
                  </a:lnTo>
                  <a:cubicBezTo>
                    <a:pt x="38204" y="26450"/>
                    <a:pt x="38390" y="26450"/>
                    <a:pt x="38599" y="26450"/>
                  </a:cubicBezTo>
                  <a:cubicBezTo>
                    <a:pt x="38668" y="26636"/>
                    <a:pt x="38761" y="26822"/>
                    <a:pt x="38877" y="26984"/>
                  </a:cubicBezTo>
                  <a:cubicBezTo>
                    <a:pt x="38970" y="27100"/>
                    <a:pt x="39063" y="27240"/>
                    <a:pt x="39179" y="27333"/>
                  </a:cubicBezTo>
                  <a:cubicBezTo>
                    <a:pt x="38924" y="27426"/>
                    <a:pt x="38668" y="27542"/>
                    <a:pt x="38413" y="27635"/>
                  </a:cubicBezTo>
                  <a:lnTo>
                    <a:pt x="38413" y="27658"/>
                  </a:lnTo>
                  <a:cubicBezTo>
                    <a:pt x="38204" y="27217"/>
                    <a:pt x="37948" y="26798"/>
                    <a:pt x="37693" y="26404"/>
                  </a:cubicBezTo>
                  <a:close/>
                  <a:moveTo>
                    <a:pt x="3206" y="18066"/>
                  </a:moveTo>
                  <a:lnTo>
                    <a:pt x="3206" y="18066"/>
                  </a:lnTo>
                  <a:cubicBezTo>
                    <a:pt x="3531" y="18275"/>
                    <a:pt x="3902" y="18415"/>
                    <a:pt x="4297" y="18461"/>
                  </a:cubicBezTo>
                  <a:cubicBezTo>
                    <a:pt x="5365" y="20737"/>
                    <a:pt x="6550" y="22967"/>
                    <a:pt x="7850" y="25126"/>
                  </a:cubicBezTo>
                  <a:cubicBezTo>
                    <a:pt x="7757" y="25823"/>
                    <a:pt x="8083" y="26497"/>
                    <a:pt x="8710" y="26822"/>
                  </a:cubicBezTo>
                  <a:cubicBezTo>
                    <a:pt x="9035" y="27147"/>
                    <a:pt x="9430" y="27402"/>
                    <a:pt x="9871" y="27542"/>
                  </a:cubicBezTo>
                  <a:lnTo>
                    <a:pt x="10103" y="27844"/>
                  </a:lnTo>
                  <a:cubicBezTo>
                    <a:pt x="9499" y="27658"/>
                    <a:pt x="8872" y="27379"/>
                    <a:pt x="8292" y="27100"/>
                  </a:cubicBezTo>
                  <a:cubicBezTo>
                    <a:pt x="6619" y="24058"/>
                    <a:pt x="4924" y="21062"/>
                    <a:pt x="3206" y="18066"/>
                  </a:cubicBezTo>
                  <a:close/>
                  <a:moveTo>
                    <a:pt x="34117" y="21712"/>
                  </a:moveTo>
                  <a:cubicBezTo>
                    <a:pt x="34511" y="22734"/>
                    <a:pt x="35162" y="23640"/>
                    <a:pt x="35765" y="24546"/>
                  </a:cubicBezTo>
                  <a:lnTo>
                    <a:pt x="36067" y="25010"/>
                  </a:lnTo>
                  <a:cubicBezTo>
                    <a:pt x="36160" y="25335"/>
                    <a:pt x="36346" y="25614"/>
                    <a:pt x="36578" y="25846"/>
                  </a:cubicBezTo>
                  <a:cubicBezTo>
                    <a:pt x="36996" y="26520"/>
                    <a:pt x="37484" y="27193"/>
                    <a:pt x="37995" y="27797"/>
                  </a:cubicBezTo>
                  <a:lnTo>
                    <a:pt x="37623" y="27936"/>
                  </a:lnTo>
                  <a:cubicBezTo>
                    <a:pt x="37461" y="28006"/>
                    <a:pt x="37321" y="28053"/>
                    <a:pt x="37159" y="28099"/>
                  </a:cubicBezTo>
                  <a:cubicBezTo>
                    <a:pt x="35812" y="26055"/>
                    <a:pt x="34349" y="24128"/>
                    <a:pt x="33095" y="22061"/>
                  </a:cubicBezTo>
                  <a:cubicBezTo>
                    <a:pt x="33443" y="21968"/>
                    <a:pt x="33768" y="21852"/>
                    <a:pt x="34117" y="21712"/>
                  </a:cubicBezTo>
                  <a:close/>
                  <a:moveTo>
                    <a:pt x="11055" y="27681"/>
                  </a:moveTo>
                  <a:cubicBezTo>
                    <a:pt x="11241" y="27913"/>
                    <a:pt x="11427" y="28145"/>
                    <a:pt x="11613" y="28354"/>
                  </a:cubicBezTo>
                  <a:cubicBezTo>
                    <a:pt x="11265" y="28239"/>
                    <a:pt x="10941" y="28146"/>
                    <a:pt x="10593" y="28030"/>
                  </a:cubicBezTo>
                  <a:lnTo>
                    <a:pt x="10593" y="28030"/>
                  </a:lnTo>
                  <a:lnTo>
                    <a:pt x="10358" y="27774"/>
                  </a:lnTo>
                  <a:lnTo>
                    <a:pt x="10242" y="27681"/>
                  </a:lnTo>
                  <a:lnTo>
                    <a:pt x="10242" y="27681"/>
                  </a:lnTo>
                  <a:cubicBezTo>
                    <a:pt x="10382" y="27704"/>
                    <a:pt x="10521" y="27716"/>
                    <a:pt x="10657" y="27716"/>
                  </a:cubicBezTo>
                  <a:cubicBezTo>
                    <a:pt x="10794" y="27716"/>
                    <a:pt x="10927" y="27704"/>
                    <a:pt x="11055" y="27681"/>
                  </a:cubicBezTo>
                  <a:close/>
                  <a:moveTo>
                    <a:pt x="32793" y="22107"/>
                  </a:moveTo>
                  <a:cubicBezTo>
                    <a:pt x="33977" y="24221"/>
                    <a:pt x="35138" y="26334"/>
                    <a:pt x="36601" y="28262"/>
                  </a:cubicBezTo>
                  <a:cubicBezTo>
                    <a:pt x="36353" y="28352"/>
                    <a:pt x="36126" y="28442"/>
                    <a:pt x="35879" y="28511"/>
                  </a:cubicBezTo>
                  <a:lnTo>
                    <a:pt x="35879" y="28511"/>
                  </a:lnTo>
                  <a:cubicBezTo>
                    <a:pt x="34787" y="26354"/>
                    <a:pt x="33163" y="24358"/>
                    <a:pt x="31841" y="22339"/>
                  </a:cubicBezTo>
                  <a:cubicBezTo>
                    <a:pt x="32166" y="22270"/>
                    <a:pt x="32468" y="22200"/>
                    <a:pt x="32793" y="22107"/>
                  </a:cubicBezTo>
                  <a:close/>
                  <a:moveTo>
                    <a:pt x="11845" y="27379"/>
                  </a:moveTo>
                  <a:cubicBezTo>
                    <a:pt x="12077" y="27797"/>
                    <a:pt x="12332" y="28215"/>
                    <a:pt x="12611" y="28633"/>
                  </a:cubicBezTo>
                  <a:cubicBezTo>
                    <a:pt x="12449" y="28564"/>
                    <a:pt x="12286" y="28517"/>
                    <a:pt x="12147" y="28494"/>
                  </a:cubicBezTo>
                  <a:cubicBezTo>
                    <a:pt x="11891" y="28192"/>
                    <a:pt x="11589" y="27913"/>
                    <a:pt x="11311" y="27635"/>
                  </a:cubicBezTo>
                  <a:cubicBezTo>
                    <a:pt x="11496" y="27565"/>
                    <a:pt x="11659" y="27472"/>
                    <a:pt x="11845" y="27379"/>
                  </a:cubicBezTo>
                  <a:close/>
                  <a:moveTo>
                    <a:pt x="12449" y="26729"/>
                  </a:moveTo>
                  <a:cubicBezTo>
                    <a:pt x="12727" y="27217"/>
                    <a:pt x="13029" y="27681"/>
                    <a:pt x="13308" y="28122"/>
                  </a:cubicBezTo>
                  <a:cubicBezTo>
                    <a:pt x="13470" y="28378"/>
                    <a:pt x="13633" y="28633"/>
                    <a:pt x="13796" y="28889"/>
                  </a:cubicBezTo>
                  <a:cubicBezTo>
                    <a:pt x="13521" y="28820"/>
                    <a:pt x="13223" y="28751"/>
                    <a:pt x="12947" y="28682"/>
                  </a:cubicBezTo>
                  <a:lnTo>
                    <a:pt x="12947" y="28682"/>
                  </a:lnTo>
                  <a:cubicBezTo>
                    <a:pt x="12649" y="28179"/>
                    <a:pt x="12328" y="27698"/>
                    <a:pt x="11961" y="27240"/>
                  </a:cubicBezTo>
                  <a:cubicBezTo>
                    <a:pt x="12100" y="27147"/>
                    <a:pt x="12216" y="27031"/>
                    <a:pt x="12332" y="26891"/>
                  </a:cubicBezTo>
                  <a:cubicBezTo>
                    <a:pt x="12356" y="26845"/>
                    <a:pt x="12402" y="26798"/>
                    <a:pt x="12449" y="26729"/>
                  </a:cubicBezTo>
                  <a:close/>
                  <a:moveTo>
                    <a:pt x="25872" y="25537"/>
                  </a:moveTo>
                  <a:cubicBezTo>
                    <a:pt x="25920" y="25537"/>
                    <a:pt x="25966" y="25540"/>
                    <a:pt x="26011" y="25544"/>
                  </a:cubicBezTo>
                  <a:cubicBezTo>
                    <a:pt x="26220" y="25591"/>
                    <a:pt x="26429" y="25661"/>
                    <a:pt x="26615" y="25777"/>
                  </a:cubicBezTo>
                  <a:cubicBezTo>
                    <a:pt x="26638" y="25777"/>
                    <a:pt x="26638" y="25800"/>
                    <a:pt x="26662" y="25800"/>
                  </a:cubicBezTo>
                  <a:cubicBezTo>
                    <a:pt x="27382" y="26241"/>
                    <a:pt x="27800" y="27193"/>
                    <a:pt x="27382" y="28006"/>
                  </a:cubicBezTo>
                  <a:cubicBezTo>
                    <a:pt x="26894" y="28958"/>
                    <a:pt x="25918" y="29051"/>
                    <a:pt x="24966" y="29098"/>
                  </a:cubicBezTo>
                  <a:cubicBezTo>
                    <a:pt x="24920" y="29098"/>
                    <a:pt x="24850" y="29121"/>
                    <a:pt x="24804" y="29144"/>
                  </a:cubicBezTo>
                  <a:cubicBezTo>
                    <a:pt x="23852" y="28958"/>
                    <a:pt x="23387" y="27147"/>
                    <a:pt x="23944" y="26497"/>
                  </a:cubicBezTo>
                  <a:lnTo>
                    <a:pt x="23944" y="26473"/>
                  </a:lnTo>
                  <a:cubicBezTo>
                    <a:pt x="24378" y="25975"/>
                    <a:pt x="25215" y="25537"/>
                    <a:pt x="25872" y="25537"/>
                  </a:cubicBezTo>
                  <a:close/>
                  <a:moveTo>
                    <a:pt x="12820" y="25405"/>
                  </a:moveTo>
                  <a:lnTo>
                    <a:pt x="12820" y="25405"/>
                  </a:lnTo>
                  <a:cubicBezTo>
                    <a:pt x="13587" y="26682"/>
                    <a:pt x="14376" y="27936"/>
                    <a:pt x="15189" y="29191"/>
                  </a:cubicBezTo>
                  <a:cubicBezTo>
                    <a:pt x="14934" y="29121"/>
                    <a:pt x="14678" y="29074"/>
                    <a:pt x="14446" y="29028"/>
                  </a:cubicBezTo>
                  <a:cubicBezTo>
                    <a:pt x="14167" y="28587"/>
                    <a:pt x="13819" y="28169"/>
                    <a:pt x="13517" y="27751"/>
                  </a:cubicBezTo>
                  <a:cubicBezTo>
                    <a:pt x="13215" y="27333"/>
                    <a:pt x="12890" y="26915"/>
                    <a:pt x="12588" y="26520"/>
                  </a:cubicBezTo>
                  <a:cubicBezTo>
                    <a:pt x="12751" y="26171"/>
                    <a:pt x="12843" y="25800"/>
                    <a:pt x="12820" y="25405"/>
                  </a:cubicBezTo>
                  <a:close/>
                  <a:moveTo>
                    <a:pt x="6457" y="11494"/>
                  </a:moveTo>
                  <a:cubicBezTo>
                    <a:pt x="9360" y="17555"/>
                    <a:pt x="12797" y="23454"/>
                    <a:pt x="16095" y="29307"/>
                  </a:cubicBezTo>
                  <a:lnTo>
                    <a:pt x="15793" y="29283"/>
                  </a:lnTo>
                  <a:cubicBezTo>
                    <a:pt x="12263" y="23477"/>
                    <a:pt x="9011" y="17602"/>
                    <a:pt x="5783" y="11633"/>
                  </a:cubicBezTo>
                  <a:cubicBezTo>
                    <a:pt x="6016" y="11587"/>
                    <a:pt x="6248" y="11540"/>
                    <a:pt x="6457" y="11494"/>
                  </a:cubicBezTo>
                  <a:close/>
                  <a:moveTo>
                    <a:pt x="31585" y="22386"/>
                  </a:moveTo>
                  <a:cubicBezTo>
                    <a:pt x="31585" y="22409"/>
                    <a:pt x="31585" y="22432"/>
                    <a:pt x="31608" y="22432"/>
                  </a:cubicBezTo>
                  <a:cubicBezTo>
                    <a:pt x="32886" y="24476"/>
                    <a:pt x="34000" y="26752"/>
                    <a:pt x="35487" y="28633"/>
                  </a:cubicBezTo>
                  <a:cubicBezTo>
                    <a:pt x="34720" y="28889"/>
                    <a:pt x="33977" y="29121"/>
                    <a:pt x="33211" y="29307"/>
                  </a:cubicBezTo>
                  <a:lnTo>
                    <a:pt x="33234" y="29283"/>
                  </a:lnTo>
                  <a:cubicBezTo>
                    <a:pt x="33211" y="29260"/>
                    <a:pt x="33211" y="29237"/>
                    <a:pt x="33211" y="29214"/>
                  </a:cubicBezTo>
                  <a:cubicBezTo>
                    <a:pt x="32003" y="26915"/>
                    <a:pt x="30633" y="24732"/>
                    <a:pt x="29077" y="22641"/>
                  </a:cubicBezTo>
                  <a:cubicBezTo>
                    <a:pt x="29472" y="22618"/>
                    <a:pt x="29843" y="22595"/>
                    <a:pt x="30238" y="22572"/>
                  </a:cubicBezTo>
                  <a:cubicBezTo>
                    <a:pt x="30865" y="23663"/>
                    <a:pt x="31632" y="24708"/>
                    <a:pt x="32305" y="25777"/>
                  </a:cubicBezTo>
                  <a:cubicBezTo>
                    <a:pt x="32955" y="26798"/>
                    <a:pt x="33489" y="27936"/>
                    <a:pt x="34256" y="28865"/>
                  </a:cubicBezTo>
                  <a:cubicBezTo>
                    <a:pt x="34289" y="28899"/>
                    <a:pt x="34326" y="28913"/>
                    <a:pt x="34362" y="28913"/>
                  </a:cubicBezTo>
                  <a:cubicBezTo>
                    <a:pt x="34450" y="28913"/>
                    <a:pt x="34528" y="28825"/>
                    <a:pt x="34511" y="28726"/>
                  </a:cubicBezTo>
                  <a:cubicBezTo>
                    <a:pt x="34047" y="27542"/>
                    <a:pt x="33234" y="26450"/>
                    <a:pt x="32537" y="25382"/>
                  </a:cubicBezTo>
                  <a:cubicBezTo>
                    <a:pt x="31910" y="24383"/>
                    <a:pt x="31237" y="23431"/>
                    <a:pt x="30517" y="22525"/>
                  </a:cubicBezTo>
                  <a:cubicBezTo>
                    <a:pt x="30888" y="22502"/>
                    <a:pt x="31237" y="22432"/>
                    <a:pt x="31585" y="22386"/>
                  </a:cubicBezTo>
                  <a:close/>
                  <a:moveTo>
                    <a:pt x="10730" y="18252"/>
                  </a:moveTo>
                  <a:lnTo>
                    <a:pt x="10730" y="18252"/>
                  </a:lnTo>
                  <a:cubicBezTo>
                    <a:pt x="11125" y="18554"/>
                    <a:pt x="11520" y="18809"/>
                    <a:pt x="11938" y="19065"/>
                  </a:cubicBezTo>
                  <a:cubicBezTo>
                    <a:pt x="13401" y="22641"/>
                    <a:pt x="15096" y="26125"/>
                    <a:pt x="17070" y="29446"/>
                  </a:cubicBezTo>
                  <a:lnTo>
                    <a:pt x="16699" y="29400"/>
                  </a:lnTo>
                  <a:cubicBezTo>
                    <a:pt x="14725" y="25707"/>
                    <a:pt x="12774" y="21945"/>
                    <a:pt x="10730" y="18252"/>
                  </a:cubicBezTo>
                  <a:close/>
                  <a:moveTo>
                    <a:pt x="28775" y="22688"/>
                  </a:moveTo>
                  <a:cubicBezTo>
                    <a:pt x="28752" y="22734"/>
                    <a:pt x="28752" y="22804"/>
                    <a:pt x="28775" y="22850"/>
                  </a:cubicBezTo>
                  <a:cubicBezTo>
                    <a:pt x="30215" y="24987"/>
                    <a:pt x="31469" y="27193"/>
                    <a:pt x="32746" y="29446"/>
                  </a:cubicBezTo>
                  <a:cubicBezTo>
                    <a:pt x="32561" y="29469"/>
                    <a:pt x="32375" y="29516"/>
                    <a:pt x="32189" y="29562"/>
                  </a:cubicBezTo>
                  <a:lnTo>
                    <a:pt x="32189" y="29539"/>
                  </a:lnTo>
                  <a:cubicBezTo>
                    <a:pt x="30865" y="27170"/>
                    <a:pt x="29425" y="24894"/>
                    <a:pt x="27869" y="22688"/>
                  </a:cubicBezTo>
                  <a:close/>
                  <a:moveTo>
                    <a:pt x="12425" y="19344"/>
                  </a:moveTo>
                  <a:lnTo>
                    <a:pt x="12425" y="19344"/>
                  </a:lnTo>
                  <a:cubicBezTo>
                    <a:pt x="12681" y="19483"/>
                    <a:pt x="12913" y="19599"/>
                    <a:pt x="13122" y="19715"/>
                  </a:cubicBezTo>
                  <a:cubicBezTo>
                    <a:pt x="14817" y="22990"/>
                    <a:pt x="16466" y="26357"/>
                    <a:pt x="18278" y="29585"/>
                  </a:cubicBezTo>
                  <a:lnTo>
                    <a:pt x="17535" y="29516"/>
                  </a:lnTo>
                  <a:cubicBezTo>
                    <a:pt x="15677" y="26195"/>
                    <a:pt x="14074" y="22781"/>
                    <a:pt x="12425" y="19344"/>
                  </a:cubicBezTo>
                  <a:close/>
                  <a:moveTo>
                    <a:pt x="13470" y="19855"/>
                  </a:moveTo>
                  <a:lnTo>
                    <a:pt x="13610" y="19924"/>
                  </a:lnTo>
                  <a:cubicBezTo>
                    <a:pt x="13912" y="20087"/>
                    <a:pt x="14190" y="20203"/>
                    <a:pt x="14516" y="20342"/>
                  </a:cubicBezTo>
                  <a:cubicBezTo>
                    <a:pt x="14516" y="20342"/>
                    <a:pt x="14516" y="20365"/>
                    <a:pt x="14516" y="20389"/>
                  </a:cubicBezTo>
                  <a:cubicBezTo>
                    <a:pt x="16327" y="23454"/>
                    <a:pt x="17883" y="26659"/>
                    <a:pt x="19741" y="29701"/>
                  </a:cubicBezTo>
                  <a:lnTo>
                    <a:pt x="19462" y="29678"/>
                  </a:lnTo>
                  <a:lnTo>
                    <a:pt x="18766" y="29609"/>
                  </a:lnTo>
                  <a:cubicBezTo>
                    <a:pt x="17186" y="26288"/>
                    <a:pt x="15328" y="23036"/>
                    <a:pt x="13470" y="19855"/>
                  </a:cubicBezTo>
                  <a:close/>
                  <a:moveTo>
                    <a:pt x="14887" y="20482"/>
                  </a:moveTo>
                  <a:cubicBezTo>
                    <a:pt x="15700" y="20807"/>
                    <a:pt x="16536" y="21085"/>
                    <a:pt x="17395" y="21318"/>
                  </a:cubicBezTo>
                  <a:cubicBezTo>
                    <a:pt x="18766" y="24197"/>
                    <a:pt x="20205" y="27240"/>
                    <a:pt x="22040" y="29864"/>
                  </a:cubicBezTo>
                  <a:lnTo>
                    <a:pt x="21274" y="29818"/>
                  </a:lnTo>
                  <a:cubicBezTo>
                    <a:pt x="19857" y="26868"/>
                    <a:pt x="18208" y="24012"/>
                    <a:pt x="16397" y="21294"/>
                  </a:cubicBezTo>
                  <a:cubicBezTo>
                    <a:pt x="16367" y="21250"/>
                    <a:pt x="16328" y="21232"/>
                    <a:pt x="16291" y="21232"/>
                  </a:cubicBezTo>
                  <a:cubicBezTo>
                    <a:pt x="16211" y="21232"/>
                    <a:pt x="16140" y="21316"/>
                    <a:pt x="16188" y="21411"/>
                  </a:cubicBezTo>
                  <a:cubicBezTo>
                    <a:pt x="17790" y="24151"/>
                    <a:pt x="19230" y="26961"/>
                    <a:pt x="20740" y="29771"/>
                  </a:cubicBezTo>
                  <a:lnTo>
                    <a:pt x="20205" y="29748"/>
                  </a:lnTo>
                  <a:cubicBezTo>
                    <a:pt x="18742" y="26520"/>
                    <a:pt x="16768" y="23501"/>
                    <a:pt x="14887" y="20482"/>
                  </a:cubicBezTo>
                  <a:close/>
                  <a:moveTo>
                    <a:pt x="17697" y="21387"/>
                  </a:moveTo>
                  <a:lnTo>
                    <a:pt x="17697" y="21387"/>
                  </a:lnTo>
                  <a:cubicBezTo>
                    <a:pt x="17953" y="21457"/>
                    <a:pt x="18208" y="21503"/>
                    <a:pt x="18464" y="21573"/>
                  </a:cubicBezTo>
                  <a:cubicBezTo>
                    <a:pt x="20136" y="24267"/>
                    <a:pt x="21645" y="27054"/>
                    <a:pt x="23039" y="29911"/>
                  </a:cubicBezTo>
                  <a:lnTo>
                    <a:pt x="22481" y="29911"/>
                  </a:lnTo>
                  <a:lnTo>
                    <a:pt x="22481" y="29887"/>
                  </a:lnTo>
                  <a:cubicBezTo>
                    <a:pt x="21041" y="26984"/>
                    <a:pt x="19300" y="24221"/>
                    <a:pt x="17697" y="21387"/>
                  </a:cubicBezTo>
                  <a:close/>
                  <a:moveTo>
                    <a:pt x="18835" y="21666"/>
                  </a:moveTo>
                  <a:lnTo>
                    <a:pt x="18835" y="21666"/>
                  </a:lnTo>
                  <a:cubicBezTo>
                    <a:pt x="19276" y="21759"/>
                    <a:pt x="19718" y="21852"/>
                    <a:pt x="20182" y="21921"/>
                  </a:cubicBezTo>
                  <a:cubicBezTo>
                    <a:pt x="21320" y="24639"/>
                    <a:pt x="22528" y="27333"/>
                    <a:pt x="23828" y="29957"/>
                  </a:cubicBezTo>
                  <a:lnTo>
                    <a:pt x="23619" y="29934"/>
                  </a:lnTo>
                  <a:cubicBezTo>
                    <a:pt x="22272" y="27054"/>
                    <a:pt x="20670" y="24290"/>
                    <a:pt x="18835" y="21666"/>
                  </a:cubicBezTo>
                  <a:close/>
                  <a:moveTo>
                    <a:pt x="27776" y="28238"/>
                  </a:moveTo>
                  <a:cubicBezTo>
                    <a:pt x="27985" y="28540"/>
                    <a:pt x="28194" y="28865"/>
                    <a:pt x="28403" y="29167"/>
                  </a:cubicBezTo>
                  <a:cubicBezTo>
                    <a:pt x="28566" y="29423"/>
                    <a:pt x="28729" y="29701"/>
                    <a:pt x="28938" y="29957"/>
                  </a:cubicBezTo>
                  <a:lnTo>
                    <a:pt x="28798" y="29980"/>
                  </a:lnTo>
                  <a:lnTo>
                    <a:pt x="28311" y="29980"/>
                  </a:lnTo>
                  <a:cubicBezTo>
                    <a:pt x="28171" y="29818"/>
                    <a:pt x="28032" y="29655"/>
                    <a:pt x="27893" y="29516"/>
                  </a:cubicBezTo>
                  <a:cubicBezTo>
                    <a:pt x="27707" y="29307"/>
                    <a:pt x="27544" y="29074"/>
                    <a:pt x="27382" y="28819"/>
                  </a:cubicBezTo>
                  <a:cubicBezTo>
                    <a:pt x="27544" y="28656"/>
                    <a:pt x="27684" y="28447"/>
                    <a:pt x="27776" y="28238"/>
                  </a:cubicBezTo>
                  <a:close/>
                  <a:moveTo>
                    <a:pt x="25082" y="22525"/>
                  </a:moveTo>
                  <a:cubicBezTo>
                    <a:pt x="25361" y="22549"/>
                    <a:pt x="25617" y="22572"/>
                    <a:pt x="25872" y="22595"/>
                  </a:cubicBezTo>
                  <a:cubicBezTo>
                    <a:pt x="27173" y="24964"/>
                    <a:pt x="28427" y="27774"/>
                    <a:pt x="30238" y="29748"/>
                  </a:cubicBezTo>
                  <a:cubicBezTo>
                    <a:pt x="30252" y="29762"/>
                    <a:pt x="30267" y="29767"/>
                    <a:pt x="30282" y="29767"/>
                  </a:cubicBezTo>
                  <a:cubicBezTo>
                    <a:pt x="30317" y="29767"/>
                    <a:pt x="30347" y="29734"/>
                    <a:pt x="30331" y="29701"/>
                  </a:cubicBezTo>
                  <a:cubicBezTo>
                    <a:pt x="29495" y="27217"/>
                    <a:pt x="27730" y="24848"/>
                    <a:pt x="26290" y="22618"/>
                  </a:cubicBezTo>
                  <a:lnTo>
                    <a:pt x="26290" y="22618"/>
                  </a:lnTo>
                  <a:cubicBezTo>
                    <a:pt x="26685" y="22641"/>
                    <a:pt x="27080" y="22665"/>
                    <a:pt x="27474" y="22665"/>
                  </a:cubicBezTo>
                  <a:cubicBezTo>
                    <a:pt x="28868" y="24987"/>
                    <a:pt x="30238" y="27379"/>
                    <a:pt x="31771" y="29632"/>
                  </a:cubicBezTo>
                  <a:cubicBezTo>
                    <a:pt x="31005" y="29794"/>
                    <a:pt x="30215" y="29911"/>
                    <a:pt x="29425" y="29980"/>
                  </a:cubicBezTo>
                  <a:lnTo>
                    <a:pt x="29425" y="29934"/>
                  </a:lnTo>
                  <a:cubicBezTo>
                    <a:pt x="29193" y="29609"/>
                    <a:pt x="28938" y="29283"/>
                    <a:pt x="28682" y="28958"/>
                  </a:cubicBezTo>
                  <a:cubicBezTo>
                    <a:pt x="28403" y="28633"/>
                    <a:pt x="28148" y="28308"/>
                    <a:pt x="27893" y="27983"/>
                  </a:cubicBezTo>
                  <a:cubicBezTo>
                    <a:pt x="27939" y="27820"/>
                    <a:pt x="27985" y="27658"/>
                    <a:pt x="28009" y="27495"/>
                  </a:cubicBezTo>
                  <a:cubicBezTo>
                    <a:pt x="28078" y="26706"/>
                    <a:pt x="27521" y="25707"/>
                    <a:pt x="26778" y="25242"/>
                  </a:cubicBezTo>
                  <a:cubicBezTo>
                    <a:pt x="26267" y="24314"/>
                    <a:pt x="25686" y="23408"/>
                    <a:pt x="25082" y="22525"/>
                  </a:cubicBezTo>
                  <a:close/>
                  <a:moveTo>
                    <a:pt x="23805" y="28982"/>
                  </a:moveTo>
                  <a:lnTo>
                    <a:pt x="23805" y="28982"/>
                  </a:lnTo>
                  <a:cubicBezTo>
                    <a:pt x="24037" y="29260"/>
                    <a:pt x="24362" y="29446"/>
                    <a:pt x="24734" y="29492"/>
                  </a:cubicBezTo>
                  <a:cubicBezTo>
                    <a:pt x="24757" y="29562"/>
                    <a:pt x="24827" y="29585"/>
                    <a:pt x="24897" y="29609"/>
                  </a:cubicBezTo>
                  <a:cubicBezTo>
                    <a:pt x="25013" y="29632"/>
                    <a:pt x="25129" y="29655"/>
                    <a:pt x="25268" y="29655"/>
                  </a:cubicBezTo>
                  <a:cubicBezTo>
                    <a:pt x="25291" y="29794"/>
                    <a:pt x="25361" y="29911"/>
                    <a:pt x="25431" y="30003"/>
                  </a:cubicBezTo>
                  <a:cubicBezTo>
                    <a:pt x="25036" y="30003"/>
                    <a:pt x="24641" y="30003"/>
                    <a:pt x="24246" y="29980"/>
                  </a:cubicBezTo>
                  <a:lnTo>
                    <a:pt x="24246" y="29957"/>
                  </a:lnTo>
                  <a:lnTo>
                    <a:pt x="23805" y="28982"/>
                  </a:lnTo>
                  <a:close/>
                  <a:moveTo>
                    <a:pt x="26360" y="29516"/>
                  </a:moveTo>
                  <a:lnTo>
                    <a:pt x="26685" y="29911"/>
                  </a:lnTo>
                  <a:cubicBezTo>
                    <a:pt x="26731" y="29934"/>
                    <a:pt x="26755" y="29980"/>
                    <a:pt x="26778" y="30003"/>
                  </a:cubicBezTo>
                  <a:lnTo>
                    <a:pt x="25849" y="30003"/>
                  </a:lnTo>
                  <a:cubicBezTo>
                    <a:pt x="25779" y="29911"/>
                    <a:pt x="25686" y="29794"/>
                    <a:pt x="25640" y="29678"/>
                  </a:cubicBezTo>
                  <a:cubicBezTo>
                    <a:pt x="25617" y="29678"/>
                    <a:pt x="25617" y="29678"/>
                    <a:pt x="25640" y="29655"/>
                  </a:cubicBezTo>
                  <a:cubicBezTo>
                    <a:pt x="25872" y="29655"/>
                    <a:pt x="26128" y="29609"/>
                    <a:pt x="26360" y="29516"/>
                  </a:cubicBezTo>
                  <a:close/>
                  <a:moveTo>
                    <a:pt x="27196" y="29028"/>
                  </a:moveTo>
                  <a:cubicBezTo>
                    <a:pt x="27335" y="29260"/>
                    <a:pt x="27474" y="29469"/>
                    <a:pt x="27614" y="29678"/>
                  </a:cubicBezTo>
                  <a:cubicBezTo>
                    <a:pt x="27707" y="29794"/>
                    <a:pt x="27776" y="29911"/>
                    <a:pt x="27893" y="30003"/>
                  </a:cubicBezTo>
                  <a:cubicBezTo>
                    <a:pt x="27637" y="30027"/>
                    <a:pt x="27405" y="30027"/>
                    <a:pt x="27173" y="30027"/>
                  </a:cubicBezTo>
                  <a:lnTo>
                    <a:pt x="27173" y="30003"/>
                  </a:lnTo>
                  <a:cubicBezTo>
                    <a:pt x="27080" y="29911"/>
                    <a:pt x="26964" y="29818"/>
                    <a:pt x="26894" y="29725"/>
                  </a:cubicBezTo>
                  <a:lnTo>
                    <a:pt x="26592" y="29423"/>
                  </a:lnTo>
                  <a:cubicBezTo>
                    <a:pt x="26824" y="29330"/>
                    <a:pt x="27010" y="29191"/>
                    <a:pt x="27196" y="29028"/>
                  </a:cubicBezTo>
                  <a:close/>
                  <a:moveTo>
                    <a:pt x="24339" y="0"/>
                  </a:moveTo>
                  <a:cubicBezTo>
                    <a:pt x="17721" y="0"/>
                    <a:pt x="11806" y="4635"/>
                    <a:pt x="9871" y="10727"/>
                  </a:cubicBezTo>
                  <a:cubicBezTo>
                    <a:pt x="9280" y="10615"/>
                    <a:pt x="8689" y="10560"/>
                    <a:pt x="8107" y="10560"/>
                  </a:cubicBezTo>
                  <a:cubicBezTo>
                    <a:pt x="4365" y="10560"/>
                    <a:pt x="1003" y="12848"/>
                    <a:pt x="581" y="16928"/>
                  </a:cubicBezTo>
                  <a:cubicBezTo>
                    <a:pt x="1" y="22200"/>
                    <a:pt x="4320" y="26055"/>
                    <a:pt x="8733" y="27960"/>
                  </a:cubicBezTo>
                  <a:cubicBezTo>
                    <a:pt x="14516" y="30445"/>
                    <a:pt x="21065" y="30654"/>
                    <a:pt x="27265" y="30700"/>
                  </a:cubicBezTo>
                  <a:cubicBezTo>
                    <a:pt x="30377" y="30700"/>
                    <a:pt x="33466" y="30166"/>
                    <a:pt x="36392" y="29098"/>
                  </a:cubicBezTo>
                  <a:cubicBezTo>
                    <a:pt x="38924" y="28238"/>
                    <a:pt x="41734" y="27356"/>
                    <a:pt x="43638" y="25335"/>
                  </a:cubicBezTo>
                  <a:cubicBezTo>
                    <a:pt x="45287" y="23594"/>
                    <a:pt x="46170" y="21039"/>
                    <a:pt x="45055" y="18763"/>
                  </a:cubicBezTo>
                  <a:cubicBezTo>
                    <a:pt x="43662" y="15930"/>
                    <a:pt x="40433" y="14954"/>
                    <a:pt x="37623" y="14188"/>
                  </a:cubicBezTo>
                  <a:lnTo>
                    <a:pt x="37530" y="14188"/>
                  </a:lnTo>
                  <a:cubicBezTo>
                    <a:pt x="37530" y="11006"/>
                    <a:pt x="37066" y="7801"/>
                    <a:pt x="35162" y="5223"/>
                  </a:cubicBezTo>
                  <a:cubicBezTo>
                    <a:pt x="32909" y="2181"/>
                    <a:pt x="29193" y="346"/>
                    <a:pt x="25454" y="44"/>
                  </a:cubicBezTo>
                  <a:cubicBezTo>
                    <a:pt x="25080" y="15"/>
                    <a:pt x="24708" y="0"/>
                    <a:pt x="24339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4" name="Google Shape;1604;p55"/>
          <p:cNvGrpSpPr/>
          <p:nvPr/>
        </p:nvGrpSpPr>
        <p:grpSpPr>
          <a:xfrm>
            <a:off x="7792925" y="4043388"/>
            <a:ext cx="757750" cy="727000"/>
            <a:chOff x="7877075" y="4104388"/>
            <a:chExt cx="757750" cy="727000"/>
          </a:xfrm>
        </p:grpSpPr>
        <p:sp>
          <p:nvSpPr>
            <p:cNvPr id="1605" name="Google Shape;1605;p55"/>
            <p:cNvSpPr/>
            <p:nvPr/>
          </p:nvSpPr>
          <p:spPr>
            <a:xfrm>
              <a:off x="8266825" y="4482863"/>
              <a:ext cx="188500" cy="217125"/>
            </a:xfrm>
            <a:custGeom>
              <a:avLst/>
              <a:gdLst/>
              <a:ahLst/>
              <a:cxnLst/>
              <a:rect l="l" t="t" r="r" b="b"/>
              <a:pathLst>
                <a:path w="7540" h="8685" extrusionOk="0">
                  <a:moveTo>
                    <a:pt x="6253" y="0"/>
                  </a:moveTo>
                  <a:cubicBezTo>
                    <a:pt x="4689" y="0"/>
                    <a:pt x="2995" y="1566"/>
                    <a:pt x="2129" y="2617"/>
                  </a:cubicBezTo>
                  <a:cubicBezTo>
                    <a:pt x="821" y="4207"/>
                    <a:pt x="0" y="7028"/>
                    <a:pt x="1718" y="8618"/>
                  </a:cubicBezTo>
                  <a:cubicBezTo>
                    <a:pt x="1773" y="8664"/>
                    <a:pt x="1836" y="8685"/>
                    <a:pt x="1898" y="8685"/>
                  </a:cubicBezTo>
                  <a:cubicBezTo>
                    <a:pt x="2042" y="8685"/>
                    <a:pt x="2180" y="8574"/>
                    <a:pt x="2180" y="8413"/>
                  </a:cubicBezTo>
                  <a:cubicBezTo>
                    <a:pt x="2052" y="6618"/>
                    <a:pt x="1718" y="5335"/>
                    <a:pt x="2744" y="3694"/>
                  </a:cubicBezTo>
                  <a:cubicBezTo>
                    <a:pt x="3821" y="1874"/>
                    <a:pt x="5488" y="1412"/>
                    <a:pt x="7308" y="720"/>
                  </a:cubicBezTo>
                  <a:cubicBezTo>
                    <a:pt x="7514" y="669"/>
                    <a:pt x="7539" y="412"/>
                    <a:pt x="7360" y="310"/>
                  </a:cubicBezTo>
                  <a:cubicBezTo>
                    <a:pt x="7008" y="93"/>
                    <a:pt x="6635" y="0"/>
                    <a:pt x="6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8456575" y="4493238"/>
              <a:ext cx="26300" cy="46900"/>
            </a:xfrm>
            <a:custGeom>
              <a:avLst/>
              <a:gdLst/>
              <a:ahLst/>
              <a:cxnLst/>
              <a:rect l="l" t="t" r="r" b="b"/>
              <a:pathLst>
                <a:path w="1052" h="1876" extrusionOk="0">
                  <a:moveTo>
                    <a:pt x="447" y="0"/>
                  </a:moveTo>
                  <a:cubicBezTo>
                    <a:pt x="256" y="0"/>
                    <a:pt x="52" y="122"/>
                    <a:pt x="26" y="356"/>
                  </a:cubicBezTo>
                  <a:cubicBezTo>
                    <a:pt x="0" y="869"/>
                    <a:pt x="154" y="1536"/>
                    <a:pt x="590" y="1843"/>
                  </a:cubicBezTo>
                  <a:cubicBezTo>
                    <a:pt x="635" y="1866"/>
                    <a:pt x="680" y="1876"/>
                    <a:pt x="725" y="1876"/>
                  </a:cubicBezTo>
                  <a:cubicBezTo>
                    <a:pt x="886" y="1876"/>
                    <a:pt x="1032" y="1742"/>
                    <a:pt x="1052" y="1561"/>
                  </a:cubicBezTo>
                  <a:cubicBezTo>
                    <a:pt x="1026" y="1382"/>
                    <a:pt x="975" y="1202"/>
                    <a:pt x="898" y="1023"/>
                  </a:cubicBezTo>
                  <a:cubicBezTo>
                    <a:pt x="795" y="818"/>
                    <a:pt x="770" y="587"/>
                    <a:pt x="795" y="356"/>
                  </a:cubicBezTo>
                  <a:cubicBezTo>
                    <a:pt x="808" y="116"/>
                    <a:pt x="634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8347450" y="4723063"/>
              <a:ext cx="60425" cy="77475"/>
            </a:xfrm>
            <a:custGeom>
              <a:avLst/>
              <a:gdLst/>
              <a:ahLst/>
              <a:cxnLst/>
              <a:rect l="l" t="t" r="r" b="b"/>
              <a:pathLst>
                <a:path w="2417" h="3099" extrusionOk="0">
                  <a:moveTo>
                    <a:pt x="381" y="1"/>
                  </a:moveTo>
                  <a:cubicBezTo>
                    <a:pt x="199" y="1"/>
                    <a:pt x="1" y="159"/>
                    <a:pt x="32" y="394"/>
                  </a:cubicBezTo>
                  <a:cubicBezTo>
                    <a:pt x="160" y="1035"/>
                    <a:pt x="442" y="1677"/>
                    <a:pt x="878" y="2189"/>
                  </a:cubicBezTo>
                  <a:cubicBezTo>
                    <a:pt x="1125" y="2526"/>
                    <a:pt x="1608" y="3098"/>
                    <a:pt x="2102" y="3098"/>
                  </a:cubicBezTo>
                  <a:cubicBezTo>
                    <a:pt x="2173" y="3098"/>
                    <a:pt x="2244" y="3087"/>
                    <a:pt x="2314" y="3061"/>
                  </a:cubicBezTo>
                  <a:cubicBezTo>
                    <a:pt x="2391" y="3036"/>
                    <a:pt x="2417" y="2959"/>
                    <a:pt x="2417" y="2882"/>
                  </a:cubicBezTo>
                  <a:cubicBezTo>
                    <a:pt x="2263" y="2471"/>
                    <a:pt x="1801" y="2215"/>
                    <a:pt x="1519" y="1882"/>
                  </a:cubicBezTo>
                  <a:cubicBezTo>
                    <a:pt x="1083" y="1420"/>
                    <a:pt x="776" y="830"/>
                    <a:pt x="647" y="215"/>
                  </a:cubicBezTo>
                  <a:cubicBezTo>
                    <a:pt x="607" y="65"/>
                    <a:pt x="498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08" name="Google Shape;1608;p55"/>
            <p:cNvGrpSpPr/>
            <p:nvPr/>
          </p:nvGrpSpPr>
          <p:grpSpPr>
            <a:xfrm>
              <a:off x="7877075" y="4104388"/>
              <a:ext cx="757750" cy="727000"/>
              <a:chOff x="7877075" y="4104388"/>
              <a:chExt cx="757750" cy="727000"/>
            </a:xfrm>
          </p:grpSpPr>
          <p:sp>
            <p:nvSpPr>
              <p:cNvPr id="1609" name="Google Shape;1609;p55"/>
              <p:cNvSpPr/>
              <p:nvPr/>
            </p:nvSpPr>
            <p:spPr>
              <a:xfrm>
                <a:off x="8263625" y="4471113"/>
                <a:ext cx="244700" cy="179925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7197" extrusionOk="0">
                    <a:moveTo>
                      <a:pt x="7425" y="0"/>
                    </a:moveTo>
                    <a:cubicBezTo>
                      <a:pt x="6069" y="0"/>
                      <a:pt x="4505" y="667"/>
                      <a:pt x="3641" y="1267"/>
                    </a:cubicBezTo>
                    <a:cubicBezTo>
                      <a:pt x="2077" y="2369"/>
                      <a:pt x="0" y="5293"/>
                      <a:pt x="1641" y="7139"/>
                    </a:cubicBezTo>
                    <a:cubicBezTo>
                      <a:pt x="1674" y="7179"/>
                      <a:pt x="1717" y="7197"/>
                      <a:pt x="1760" y="7197"/>
                    </a:cubicBezTo>
                    <a:cubicBezTo>
                      <a:pt x="1853" y="7197"/>
                      <a:pt x="1949" y="7116"/>
                      <a:pt x="1949" y="7011"/>
                    </a:cubicBezTo>
                    <a:lnTo>
                      <a:pt x="1975" y="7011"/>
                    </a:lnTo>
                    <a:cubicBezTo>
                      <a:pt x="1872" y="4908"/>
                      <a:pt x="2385" y="3421"/>
                      <a:pt x="4129" y="2087"/>
                    </a:cubicBezTo>
                    <a:cubicBezTo>
                      <a:pt x="4923" y="1498"/>
                      <a:pt x="5847" y="1113"/>
                      <a:pt x="6795" y="1010"/>
                    </a:cubicBezTo>
                    <a:cubicBezTo>
                      <a:pt x="6879" y="1002"/>
                      <a:pt x="6960" y="998"/>
                      <a:pt x="7040" y="998"/>
                    </a:cubicBezTo>
                    <a:cubicBezTo>
                      <a:pt x="7935" y="998"/>
                      <a:pt x="8584" y="1497"/>
                      <a:pt x="9385" y="1780"/>
                    </a:cubicBezTo>
                    <a:cubicBezTo>
                      <a:pt x="9415" y="1791"/>
                      <a:pt x="9446" y="1796"/>
                      <a:pt x="9475" y="1796"/>
                    </a:cubicBezTo>
                    <a:cubicBezTo>
                      <a:pt x="9645" y="1796"/>
                      <a:pt x="9788" y="1621"/>
                      <a:pt x="9744" y="1446"/>
                    </a:cubicBezTo>
                    <a:cubicBezTo>
                      <a:pt x="9348" y="378"/>
                      <a:pt x="8445" y="0"/>
                      <a:pt x="7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610" name="Google Shape;1610;p55"/>
              <p:cNvGrpSpPr/>
              <p:nvPr/>
            </p:nvGrpSpPr>
            <p:grpSpPr>
              <a:xfrm>
                <a:off x="7877075" y="4104388"/>
                <a:ext cx="757750" cy="727000"/>
                <a:chOff x="7877075" y="4104388"/>
                <a:chExt cx="757750" cy="727000"/>
              </a:xfrm>
            </p:grpSpPr>
            <p:sp>
              <p:nvSpPr>
                <p:cNvPr id="1611" name="Google Shape;1611;p55"/>
                <p:cNvSpPr/>
                <p:nvPr/>
              </p:nvSpPr>
              <p:spPr>
                <a:xfrm>
                  <a:off x="8106925" y="4384188"/>
                  <a:ext cx="142125" cy="10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4271" extrusionOk="0">
                      <a:moveTo>
                        <a:pt x="464" y="1"/>
                      </a:moveTo>
                      <a:cubicBezTo>
                        <a:pt x="222" y="1"/>
                        <a:pt x="0" y="328"/>
                        <a:pt x="217" y="564"/>
                      </a:cubicBezTo>
                      <a:cubicBezTo>
                        <a:pt x="1704" y="2000"/>
                        <a:pt x="3447" y="3487"/>
                        <a:pt x="5371" y="4257"/>
                      </a:cubicBezTo>
                      <a:cubicBezTo>
                        <a:pt x="5393" y="4266"/>
                        <a:pt x="5416" y="4271"/>
                        <a:pt x="5437" y="4271"/>
                      </a:cubicBezTo>
                      <a:cubicBezTo>
                        <a:pt x="5584" y="4271"/>
                        <a:pt x="5685" y="4061"/>
                        <a:pt x="5550" y="3949"/>
                      </a:cubicBezTo>
                      <a:cubicBezTo>
                        <a:pt x="3986" y="2590"/>
                        <a:pt x="2165" y="1564"/>
                        <a:pt x="678" y="102"/>
                      </a:cubicBezTo>
                      <a:cubicBezTo>
                        <a:pt x="613" y="31"/>
                        <a:pt x="537" y="1"/>
                        <a:pt x="4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2" name="Google Shape;1612;p55"/>
                <p:cNvSpPr/>
                <p:nvPr/>
              </p:nvSpPr>
              <p:spPr>
                <a:xfrm>
                  <a:off x="7877075" y="4131013"/>
                  <a:ext cx="174575" cy="18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3" h="7392" extrusionOk="0">
                      <a:moveTo>
                        <a:pt x="370" y="1"/>
                      </a:moveTo>
                      <a:cubicBezTo>
                        <a:pt x="175" y="1"/>
                        <a:pt x="1" y="256"/>
                        <a:pt x="179" y="434"/>
                      </a:cubicBezTo>
                      <a:cubicBezTo>
                        <a:pt x="2410" y="2691"/>
                        <a:pt x="4513" y="5075"/>
                        <a:pt x="6718" y="7358"/>
                      </a:cubicBezTo>
                      <a:cubicBezTo>
                        <a:pt x="6742" y="7381"/>
                        <a:pt x="6770" y="7391"/>
                        <a:pt x="6798" y="7391"/>
                      </a:cubicBezTo>
                      <a:cubicBezTo>
                        <a:pt x="6890" y="7391"/>
                        <a:pt x="6982" y="7282"/>
                        <a:pt x="6923" y="7204"/>
                      </a:cubicBezTo>
                      <a:cubicBezTo>
                        <a:pt x="5077" y="4614"/>
                        <a:pt x="2795" y="2332"/>
                        <a:pt x="538" y="75"/>
                      </a:cubicBezTo>
                      <a:cubicBezTo>
                        <a:pt x="486" y="23"/>
                        <a:pt x="427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3" name="Google Shape;1613;p55"/>
                <p:cNvSpPr/>
                <p:nvPr/>
              </p:nvSpPr>
              <p:spPr>
                <a:xfrm>
                  <a:off x="8114425" y="4281088"/>
                  <a:ext cx="173675" cy="15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7" h="6381" extrusionOk="0">
                      <a:moveTo>
                        <a:pt x="106" y="0"/>
                      </a:moveTo>
                      <a:cubicBezTo>
                        <a:pt x="49" y="0"/>
                        <a:pt x="1" y="43"/>
                        <a:pt x="19" y="98"/>
                      </a:cubicBezTo>
                      <a:cubicBezTo>
                        <a:pt x="506" y="1278"/>
                        <a:pt x="1891" y="2021"/>
                        <a:pt x="2788" y="2842"/>
                      </a:cubicBezTo>
                      <a:cubicBezTo>
                        <a:pt x="4045" y="3996"/>
                        <a:pt x="5173" y="5329"/>
                        <a:pt x="6584" y="6355"/>
                      </a:cubicBezTo>
                      <a:cubicBezTo>
                        <a:pt x="6610" y="6372"/>
                        <a:pt x="6639" y="6380"/>
                        <a:pt x="6668" y="6380"/>
                      </a:cubicBezTo>
                      <a:cubicBezTo>
                        <a:pt x="6806" y="6380"/>
                        <a:pt x="6946" y="6200"/>
                        <a:pt x="6840" y="6073"/>
                      </a:cubicBezTo>
                      <a:cubicBezTo>
                        <a:pt x="5942" y="4816"/>
                        <a:pt x="4712" y="3765"/>
                        <a:pt x="3558" y="2739"/>
                      </a:cubicBezTo>
                      <a:cubicBezTo>
                        <a:pt x="2481" y="1765"/>
                        <a:pt x="1122" y="1072"/>
                        <a:pt x="173" y="21"/>
                      </a:cubicBezTo>
                      <a:cubicBezTo>
                        <a:pt x="151" y="7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4" name="Google Shape;1614;p55"/>
                <p:cNvSpPr/>
                <p:nvPr/>
              </p:nvSpPr>
              <p:spPr>
                <a:xfrm>
                  <a:off x="7975100" y="4104388"/>
                  <a:ext cx="116150" cy="1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4635" extrusionOk="0">
                      <a:moveTo>
                        <a:pt x="349" y="1"/>
                      </a:moveTo>
                      <a:cubicBezTo>
                        <a:pt x="169" y="1"/>
                        <a:pt x="1" y="254"/>
                        <a:pt x="156" y="448"/>
                      </a:cubicBezTo>
                      <a:cubicBezTo>
                        <a:pt x="1361" y="1986"/>
                        <a:pt x="2925" y="3243"/>
                        <a:pt x="4336" y="4602"/>
                      </a:cubicBezTo>
                      <a:cubicBezTo>
                        <a:pt x="4365" y="4625"/>
                        <a:pt x="4397" y="4635"/>
                        <a:pt x="4430" y="4635"/>
                      </a:cubicBezTo>
                      <a:cubicBezTo>
                        <a:pt x="4541" y="4635"/>
                        <a:pt x="4646" y="4516"/>
                        <a:pt x="4566" y="4397"/>
                      </a:cubicBezTo>
                      <a:cubicBezTo>
                        <a:pt x="3515" y="2730"/>
                        <a:pt x="1746" y="1627"/>
                        <a:pt x="515" y="89"/>
                      </a:cubicBezTo>
                      <a:cubicBezTo>
                        <a:pt x="465" y="26"/>
                        <a:pt x="406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5" name="Google Shape;1615;p55"/>
                <p:cNvSpPr/>
                <p:nvPr/>
              </p:nvSpPr>
              <p:spPr>
                <a:xfrm>
                  <a:off x="8185825" y="4265788"/>
                  <a:ext cx="186925" cy="17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7" h="7143" extrusionOk="0">
                      <a:moveTo>
                        <a:pt x="346" y="1"/>
                      </a:moveTo>
                      <a:cubicBezTo>
                        <a:pt x="144" y="1"/>
                        <a:pt x="0" y="329"/>
                        <a:pt x="215" y="479"/>
                      </a:cubicBezTo>
                      <a:cubicBezTo>
                        <a:pt x="2907" y="2402"/>
                        <a:pt x="4984" y="4710"/>
                        <a:pt x="7189" y="7095"/>
                      </a:cubicBezTo>
                      <a:cubicBezTo>
                        <a:pt x="7223" y="7129"/>
                        <a:pt x="7260" y="7143"/>
                        <a:pt x="7295" y="7143"/>
                      </a:cubicBezTo>
                      <a:cubicBezTo>
                        <a:pt x="7394" y="7143"/>
                        <a:pt x="7477" y="7029"/>
                        <a:pt x="7420" y="6915"/>
                      </a:cubicBezTo>
                      <a:cubicBezTo>
                        <a:pt x="5984" y="4018"/>
                        <a:pt x="3138" y="1787"/>
                        <a:pt x="471" y="43"/>
                      </a:cubicBezTo>
                      <a:cubicBezTo>
                        <a:pt x="429" y="14"/>
                        <a:pt x="386" y="1"/>
                        <a:pt x="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6" name="Google Shape;1616;p55"/>
                <p:cNvSpPr/>
                <p:nvPr/>
              </p:nvSpPr>
              <p:spPr>
                <a:xfrm>
                  <a:off x="8147475" y="4504638"/>
                  <a:ext cx="136175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7" h="3919" extrusionOk="0">
                      <a:moveTo>
                        <a:pt x="320" y="0"/>
                      </a:moveTo>
                      <a:cubicBezTo>
                        <a:pt x="116" y="0"/>
                        <a:pt x="0" y="322"/>
                        <a:pt x="210" y="490"/>
                      </a:cubicBezTo>
                      <a:cubicBezTo>
                        <a:pt x="979" y="1105"/>
                        <a:pt x="1774" y="1695"/>
                        <a:pt x="2569" y="2259"/>
                      </a:cubicBezTo>
                      <a:cubicBezTo>
                        <a:pt x="3390" y="2823"/>
                        <a:pt x="4133" y="3490"/>
                        <a:pt x="5031" y="3900"/>
                      </a:cubicBezTo>
                      <a:cubicBezTo>
                        <a:pt x="5060" y="3913"/>
                        <a:pt x="5090" y="3918"/>
                        <a:pt x="5121" y="3918"/>
                      </a:cubicBezTo>
                      <a:cubicBezTo>
                        <a:pt x="5283" y="3918"/>
                        <a:pt x="5446" y="3761"/>
                        <a:pt x="5338" y="3567"/>
                      </a:cubicBezTo>
                      <a:cubicBezTo>
                        <a:pt x="4236" y="1977"/>
                        <a:pt x="2005" y="1157"/>
                        <a:pt x="466" y="54"/>
                      </a:cubicBezTo>
                      <a:cubicBezTo>
                        <a:pt x="415" y="16"/>
                        <a:pt x="365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7" name="Google Shape;1617;p55"/>
                <p:cNvSpPr/>
                <p:nvPr/>
              </p:nvSpPr>
              <p:spPr>
                <a:xfrm>
                  <a:off x="7904900" y="4265463"/>
                  <a:ext cx="178075" cy="19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3" h="7677" extrusionOk="0">
                      <a:moveTo>
                        <a:pt x="391" y="0"/>
                      </a:moveTo>
                      <a:cubicBezTo>
                        <a:pt x="192" y="0"/>
                        <a:pt x="1" y="202"/>
                        <a:pt x="143" y="415"/>
                      </a:cubicBezTo>
                      <a:lnTo>
                        <a:pt x="118" y="415"/>
                      </a:lnTo>
                      <a:cubicBezTo>
                        <a:pt x="1887" y="3185"/>
                        <a:pt x="4297" y="5569"/>
                        <a:pt x="6836" y="7646"/>
                      </a:cubicBezTo>
                      <a:cubicBezTo>
                        <a:pt x="6862" y="7668"/>
                        <a:pt x="6891" y="7677"/>
                        <a:pt x="6919" y="7677"/>
                      </a:cubicBezTo>
                      <a:cubicBezTo>
                        <a:pt x="7026" y="7677"/>
                        <a:pt x="7122" y="7543"/>
                        <a:pt x="7041" y="7441"/>
                      </a:cubicBezTo>
                      <a:cubicBezTo>
                        <a:pt x="4964" y="4928"/>
                        <a:pt x="2400" y="2903"/>
                        <a:pt x="630" y="133"/>
                      </a:cubicBezTo>
                      <a:cubicBezTo>
                        <a:pt x="568" y="39"/>
                        <a:pt x="479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8" name="Google Shape;1618;p55"/>
                <p:cNvSpPr/>
                <p:nvPr/>
              </p:nvSpPr>
              <p:spPr>
                <a:xfrm>
                  <a:off x="7977600" y="4455763"/>
                  <a:ext cx="193950" cy="15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8" h="6213" extrusionOk="0">
                      <a:moveTo>
                        <a:pt x="511" y="0"/>
                      </a:moveTo>
                      <a:cubicBezTo>
                        <a:pt x="245" y="0"/>
                        <a:pt x="0" y="350"/>
                        <a:pt x="235" y="624"/>
                      </a:cubicBezTo>
                      <a:cubicBezTo>
                        <a:pt x="1235" y="1727"/>
                        <a:pt x="2646" y="2522"/>
                        <a:pt x="3825" y="3419"/>
                      </a:cubicBezTo>
                      <a:cubicBezTo>
                        <a:pt x="4979" y="4317"/>
                        <a:pt x="6210" y="5317"/>
                        <a:pt x="7467" y="6189"/>
                      </a:cubicBezTo>
                      <a:cubicBezTo>
                        <a:pt x="7495" y="6205"/>
                        <a:pt x="7523" y="6212"/>
                        <a:pt x="7548" y="6212"/>
                      </a:cubicBezTo>
                      <a:cubicBezTo>
                        <a:pt x="7681" y="6212"/>
                        <a:pt x="7758" y="6014"/>
                        <a:pt x="7672" y="5907"/>
                      </a:cubicBezTo>
                      <a:cubicBezTo>
                        <a:pt x="6646" y="4804"/>
                        <a:pt x="5543" y="3778"/>
                        <a:pt x="4364" y="2881"/>
                      </a:cubicBezTo>
                      <a:cubicBezTo>
                        <a:pt x="3184" y="1958"/>
                        <a:pt x="1825" y="1163"/>
                        <a:pt x="748" y="111"/>
                      </a:cubicBezTo>
                      <a:cubicBezTo>
                        <a:pt x="676" y="33"/>
                        <a:pt x="592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19" name="Google Shape;1619;p55"/>
                <p:cNvSpPr/>
                <p:nvPr/>
              </p:nvSpPr>
              <p:spPr>
                <a:xfrm>
                  <a:off x="8259050" y="4476888"/>
                  <a:ext cx="375775" cy="35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1" h="14180" extrusionOk="0">
                      <a:moveTo>
                        <a:pt x="7816" y="1201"/>
                      </a:moveTo>
                      <a:cubicBezTo>
                        <a:pt x="8472" y="1201"/>
                        <a:pt x="9138" y="1373"/>
                        <a:pt x="9927" y="1831"/>
                      </a:cubicBezTo>
                      <a:cubicBezTo>
                        <a:pt x="11414" y="2703"/>
                        <a:pt x="12415" y="4292"/>
                        <a:pt x="12953" y="5882"/>
                      </a:cubicBezTo>
                      <a:cubicBezTo>
                        <a:pt x="13953" y="8831"/>
                        <a:pt x="12235" y="12908"/>
                        <a:pt x="8850" y="13062"/>
                      </a:cubicBezTo>
                      <a:cubicBezTo>
                        <a:pt x="8744" y="13068"/>
                        <a:pt x="8638" y="13070"/>
                        <a:pt x="8531" y="13070"/>
                      </a:cubicBezTo>
                      <a:cubicBezTo>
                        <a:pt x="5707" y="13070"/>
                        <a:pt x="2515" y="11137"/>
                        <a:pt x="1799" y="8395"/>
                      </a:cubicBezTo>
                      <a:cubicBezTo>
                        <a:pt x="1102" y="5767"/>
                        <a:pt x="3142" y="3370"/>
                        <a:pt x="5277" y="1758"/>
                      </a:cubicBezTo>
                      <a:lnTo>
                        <a:pt x="5277" y="1758"/>
                      </a:lnTo>
                      <a:cubicBezTo>
                        <a:pt x="6240" y="1455"/>
                        <a:pt x="7020" y="1201"/>
                        <a:pt x="7816" y="1201"/>
                      </a:cubicBezTo>
                      <a:close/>
                      <a:moveTo>
                        <a:pt x="7770" y="0"/>
                      </a:moveTo>
                      <a:cubicBezTo>
                        <a:pt x="7528" y="0"/>
                        <a:pt x="7286" y="21"/>
                        <a:pt x="7045" y="63"/>
                      </a:cubicBezTo>
                      <a:lnTo>
                        <a:pt x="7045" y="63"/>
                      </a:lnTo>
                      <a:cubicBezTo>
                        <a:pt x="7004" y="43"/>
                        <a:pt x="6958" y="31"/>
                        <a:pt x="6909" y="31"/>
                      </a:cubicBezTo>
                      <a:cubicBezTo>
                        <a:pt x="6865" y="31"/>
                        <a:pt x="6819" y="40"/>
                        <a:pt x="6773" y="61"/>
                      </a:cubicBezTo>
                      <a:cubicBezTo>
                        <a:pt x="6640" y="119"/>
                        <a:pt x="6506" y="179"/>
                        <a:pt x="6373" y="242"/>
                      </a:cubicBezTo>
                      <a:lnTo>
                        <a:pt x="6373" y="242"/>
                      </a:lnTo>
                      <a:cubicBezTo>
                        <a:pt x="5989" y="380"/>
                        <a:pt x="5611" y="579"/>
                        <a:pt x="5243" y="847"/>
                      </a:cubicBezTo>
                      <a:lnTo>
                        <a:pt x="5243" y="847"/>
                      </a:lnTo>
                      <a:cubicBezTo>
                        <a:pt x="2353" y="2586"/>
                        <a:pt x="1" y="5566"/>
                        <a:pt x="875" y="9087"/>
                      </a:cubicBezTo>
                      <a:cubicBezTo>
                        <a:pt x="1640" y="12262"/>
                        <a:pt x="5629" y="14180"/>
                        <a:pt x="8812" y="14180"/>
                      </a:cubicBezTo>
                      <a:cubicBezTo>
                        <a:pt x="9152" y="14180"/>
                        <a:pt x="9482" y="14158"/>
                        <a:pt x="9799" y="14113"/>
                      </a:cubicBezTo>
                      <a:cubicBezTo>
                        <a:pt x="13774" y="13549"/>
                        <a:pt x="15030" y="8344"/>
                        <a:pt x="13953" y="5139"/>
                      </a:cubicBezTo>
                      <a:cubicBezTo>
                        <a:pt x="13057" y="2488"/>
                        <a:pt x="10435" y="0"/>
                        <a:pt x="77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0" name="Google Shape;1620;p55"/>
                <p:cNvSpPr/>
                <p:nvPr/>
              </p:nvSpPr>
              <p:spPr>
                <a:xfrm>
                  <a:off x="8366175" y="4498338"/>
                  <a:ext cx="41075" cy="2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8440" extrusionOk="0">
                      <a:moveTo>
                        <a:pt x="972" y="0"/>
                      </a:moveTo>
                      <a:cubicBezTo>
                        <a:pt x="810" y="0"/>
                        <a:pt x="650" y="88"/>
                        <a:pt x="616" y="280"/>
                      </a:cubicBezTo>
                      <a:cubicBezTo>
                        <a:pt x="180" y="2742"/>
                        <a:pt x="1" y="5947"/>
                        <a:pt x="1078" y="8306"/>
                      </a:cubicBezTo>
                      <a:cubicBezTo>
                        <a:pt x="1125" y="8401"/>
                        <a:pt x="1203" y="8439"/>
                        <a:pt x="1283" y="8439"/>
                      </a:cubicBezTo>
                      <a:cubicBezTo>
                        <a:pt x="1421" y="8439"/>
                        <a:pt x="1565" y="8324"/>
                        <a:pt x="1565" y="8178"/>
                      </a:cubicBezTo>
                      <a:cubicBezTo>
                        <a:pt x="1642" y="6973"/>
                        <a:pt x="1360" y="5768"/>
                        <a:pt x="1283" y="4563"/>
                      </a:cubicBezTo>
                      <a:cubicBezTo>
                        <a:pt x="1206" y="3152"/>
                        <a:pt x="1206" y="1768"/>
                        <a:pt x="1360" y="383"/>
                      </a:cubicBezTo>
                      <a:cubicBezTo>
                        <a:pt x="1389" y="140"/>
                        <a:pt x="117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1" name="Google Shape;1621;p55"/>
                <p:cNvSpPr/>
                <p:nvPr/>
              </p:nvSpPr>
              <p:spPr>
                <a:xfrm>
                  <a:off x="8419400" y="4487863"/>
                  <a:ext cx="34625" cy="17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" h="6848" extrusionOk="0">
                      <a:moveTo>
                        <a:pt x="574" y="1"/>
                      </a:moveTo>
                      <a:cubicBezTo>
                        <a:pt x="391" y="1"/>
                        <a:pt x="205" y="122"/>
                        <a:pt x="180" y="366"/>
                      </a:cubicBezTo>
                      <a:cubicBezTo>
                        <a:pt x="52" y="2289"/>
                        <a:pt x="0" y="4853"/>
                        <a:pt x="718" y="6674"/>
                      </a:cubicBezTo>
                      <a:cubicBezTo>
                        <a:pt x="759" y="6782"/>
                        <a:pt x="864" y="6848"/>
                        <a:pt x="961" y="6848"/>
                      </a:cubicBezTo>
                      <a:cubicBezTo>
                        <a:pt x="1048" y="6848"/>
                        <a:pt x="1130" y="6795"/>
                        <a:pt x="1154" y="6674"/>
                      </a:cubicBezTo>
                      <a:cubicBezTo>
                        <a:pt x="1385" y="5725"/>
                        <a:pt x="1231" y="4700"/>
                        <a:pt x="1154" y="3725"/>
                      </a:cubicBezTo>
                      <a:cubicBezTo>
                        <a:pt x="1077" y="2597"/>
                        <a:pt x="1052" y="1494"/>
                        <a:pt x="949" y="366"/>
                      </a:cubicBezTo>
                      <a:cubicBezTo>
                        <a:pt x="936" y="122"/>
                        <a:pt x="75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2" name="Google Shape;1622;p55"/>
                <p:cNvSpPr/>
                <p:nvPr/>
              </p:nvSpPr>
              <p:spPr>
                <a:xfrm>
                  <a:off x="8450800" y="4495463"/>
                  <a:ext cx="2567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3178" extrusionOk="0">
                      <a:moveTo>
                        <a:pt x="394" y="1"/>
                      </a:moveTo>
                      <a:cubicBezTo>
                        <a:pt x="250" y="1"/>
                        <a:pt x="104" y="85"/>
                        <a:pt x="78" y="241"/>
                      </a:cubicBezTo>
                      <a:cubicBezTo>
                        <a:pt x="1" y="677"/>
                        <a:pt x="1" y="1139"/>
                        <a:pt x="78" y="1575"/>
                      </a:cubicBezTo>
                      <a:cubicBezTo>
                        <a:pt x="129" y="2036"/>
                        <a:pt x="155" y="2677"/>
                        <a:pt x="437" y="3062"/>
                      </a:cubicBezTo>
                      <a:cubicBezTo>
                        <a:pt x="488" y="3139"/>
                        <a:pt x="565" y="3178"/>
                        <a:pt x="642" y="3178"/>
                      </a:cubicBezTo>
                      <a:cubicBezTo>
                        <a:pt x="719" y="3178"/>
                        <a:pt x="796" y="3139"/>
                        <a:pt x="847" y="3062"/>
                      </a:cubicBezTo>
                      <a:cubicBezTo>
                        <a:pt x="1001" y="2703"/>
                        <a:pt x="1026" y="2293"/>
                        <a:pt x="898" y="1934"/>
                      </a:cubicBezTo>
                      <a:cubicBezTo>
                        <a:pt x="821" y="1370"/>
                        <a:pt x="770" y="806"/>
                        <a:pt x="693" y="241"/>
                      </a:cubicBezTo>
                      <a:cubicBezTo>
                        <a:pt x="668" y="78"/>
                        <a:pt x="532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3" name="Google Shape;1623;p55"/>
                <p:cNvSpPr/>
                <p:nvPr/>
              </p:nvSpPr>
              <p:spPr>
                <a:xfrm>
                  <a:off x="8389900" y="4748338"/>
                  <a:ext cx="41000" cy="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1604" extrusionOk="0">
                      <a:moveTo>
                        <a:pt x="504" y="0"/>
                      </a:moveTo>
                      <a:cubicBezTo>
                        <a:pt x="258" y="0"/>
                        <a:pt x="0" y="213"/>
                        <a:pt x="78" y="537"/>
                      </a:cubicBezTo>
                      <a:cubicBezTo>
                        <a:pt x="180" y="1024"/>
                        <a:pt x="539" y="1435"/>
                        <a:pt x="1026" y="1589"/>
                      </a:cubicBezTo>
                      <a:cubicBezTo>
                        <a:pt x="1059" y="1599"/>
                        <a:pt x="1091" y="1603"/>
                        <a:pt x="1123" y="1603"/>
                      </a:cubicBezTo>
                      <a:cubicBezTo>
                        <a:pt x="1414" y="1603"/>
                        <a:pt x="1640" y="1207"/>
                        <a:pt x="1385" y="999"/>
                      </a:cubicBezTo>
                      <a:cubicBezTo>
                        <a:pt x="1155" y="819"/>
                        <a:pt x="975" y="589"/>
                        <a:pt x="873" y="307"/>
                      </a:cubicBezTo>
                      <a:cubicBezTo>
                        <a:pt x="822" y="93"/>
                        <a:pt x="665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4" name="Google Shape;1624;p55"/>
                <p:cNvSpPr/>
                <p:nvPr/>
              </p:nvSpPr>
              <p:spPr>
                <a:xfrm>
                  <a:off x="8436050" y="4780838"/>
                  <a:ext cx="2312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368" extrusionOk="0">
                      <a:moveTo>
                        <a:pt x="331" y="1"/>
                      </a:moveTo>
                      <a:cubicBezTo>
                        <a:pt x="215" y="1"/>
                        <a:pt x="98" y="60"/>
                        <a:pt x="52" y="186"/>
                      </a:cubicBezTo>
                      <a:lnTo>
                        <a:pt x="52" y="212"/>
                      </a:lnTo>
                      <a:cubicBezTo>
                        <a:pt x="1" y="417"/>
                        <a:pt x="1" y="648"/>
                        <a:pt x="52" y="853"/>
                      </a:cubicBezTo>
                      <a:cubicBezTo>
                        <a:pt x="126" y="1074"/>
                        <a:pt x="318" y="1367"/>
                        <a:pt x="583" y="1367"/>
                      </a:cubicBezTo>
                      <a:cubicBezTo>
                        <a:pt x="594" y="1367"/>
                        <a:pt x="605" y="1367"/>
                        <a:pt x="616" y="1366"/>
                      </a:cubicBezTo>
                      <a:cubicBezTo>
                        <a:pt x="796" y="1366"/>
                        <a:pt x="924" y="1212"/>
                        <a:pt x="924" y="1032"/>
                      </a:cubicBezTo>
                      <a:cubicBezTo>
                        <a:pt x="924" y="853"/>
                        <a:pt x="796" y="776"/>
                        <a:pt x="693" y="622"/>
                      </a:cubicBezTo>
                      <a:cubicBezTo>
                        <a:pt x="642" y="519"/>
                        <a:pt x="616" y="391"/>
                        <a:pt x="616" y="263"/>
                      </a:cubicBezTo>
                      <a:cubicBezTo>
                        <a:pt x="616" y="93"/>
                        <a:pt x="475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5" name="Google Shape;1625;p55"/>
                <p:cNvSpPr/>
                <p:nvPr/>
              </p:nvSpPr>
              <p:spPr>
                <a:xfrm>
                  <a:off x="8462975" y="4785463"/>
                  <a:ext cx="32725" cy="2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976" extrusionOk="0">
                      <a:moveTo>
                        <a:pt x="421" y="0"/>
                      </a:moveTo>
                      <a:cubicBezTo>
                        <a:pt x="294" y="0"/>
                        <a:pt x="171" y="63"/>
                        <a:pt x="103" y="181"/>
                      </a:cubicBezTo>
                      <a:cubicBezTo>
                        <a:pt x="1" y="360"/>
                        <a:pt x="52" y="591"/>
                        <a:pt x="232" y="693"/>
                      </a:cubicBezTo>
                      <a:cubicBezTo>
                        <a:pt x="462" y="847"/>
                        <a:pt x="719" y="950"/>
                        <a:pt x="1027" y="975"/>
                      </a:cubicBezTo>
                      <a:cubicBezTo>
                        <a:pt x="1155" y="975"/>
                        <a:pt x="1257" y="873"/>
                        <a:pt x="1309" y="745"/>
                      </a:cubicBezTo>
                      <a:cubicBezTo>
                        <a:pt x="1309" y="719"/>
                        <a:pt x="1309" y="693"/>
                        <a:pt x="1309" y="668"/>
                      </a:cubicBezTo>
                      <a:cubicBezTo>
                        <a:pt x="1309" y="565"/>
                        <a:pt x="1257" y="463"/>
                        <a:pt x="1155" y="411"/>
                      </a:cubicBezTo>
                      <a:cubicBezTo>
                        <a:pt x="975" y="309"/>
                        <a:pt x="796" y="181"/>
                        <a:pt x="616" y="52"/>
                      </a:cubicBezTo>
                      <a:cubicBezTo>
                        <a:pt x="555" y="17"/>
                        <a:pt x="487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6" name="Google Shape;1626;p55"/>
                <p:cNvSpPr/>
                <p:nvPr/>
              </p:nvSpPr>
              <p:spPr>
                <a:xfrm>
                  <a:off x="8499775" y="4748613"/>
                  <a:ext cx="33750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747" extrusionOk="0">
                      <a:moveTo>
                        <a:pt x="514" y="0"/>
                      </a:moveTo>
                      <a:cubicBezTo>
                        <a:pt x="259" y="0"/>
                        <a:pt x="1" y="203"/>
                        <a:pt x="93" y="526"/>
                      </a:cubicBezTo>
                      <a:cubicBezTo>
                        <a:pt x="170" y="731"/>
                        <a:pt x="247" y="962"/>
                        <a:pt x="375" y="1167"/>
                      </a:cubicBezTo>
                      <a:cubicBezTo>
                        <a:pt x="452" y="1372"/>
                        <a:pt x="606" y="1552"/>
                        <a:pt x="785" y="1706"/>
                      </a:cubicBezTo>
                      <a:cubicBezTo>
                        <a:pt x="834" y="1733"/>
                        <a:pt x="887" y="1746"/>
                        <a:pt x="941" y="1746"/>
                      </a:cubicBezTo>
                      <a:cubicBezTo>
                        <a:pt x="1088" y="1746"/>
                        <a:pt x="1235" y="1651"/>
                        <a:pt x="1273" y="1501"/>
                      </a:cubicBezTo>
                      <a:cubicBezTo>
                        <a:pt x="1350" y="1065"/>
                        <a:pt x="1042" y="706"/>
                        <a:pt x="914" y="296"/>
                      </a:cubicBezTo>
                      <a:cubicBezTo>
                        <a:pt x="852" y="90"/>
                        <a:pt x="684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27" name="Google Shape;1627;p55"/>
                <p:cNvSpPr/>
                <p:nvPr/>
              </p:nvSpPr>
              <p:spPr>
                <a:xfrm>
                  <a:off x="8452200" y="4573463"/>
                  <a:ext cx="53125" cy="1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" h="4932" extrusionOk="0">
                      <a:moveTo>
                        <a:pt x="444" y="1"/>
                      </a:moveTo>
                      <a:cubicBezTo>
                        <a:pt x="225" y="1"/>
                        <a:pt x="1" y="177"/>
                        <a:pt x="47" y="455"/>
                      </a:cubicBezTo>
                      <a:cubicBezTo>
                        <a:pt x="406" y="1891"/>
                        <a:pt x="817" y="3583"/>
                        <a:pt x="1663" y="4814"/>
                      </a:cubicBezTo>
                      <a:cubicBezTo>
                        <a:pt x="1713" y="4895"/>
                        <a:pt x="1795" y="4932"/>
                        <a:pt x="1875" y="4932"/>
                      </a:cubicBezTo>
                      <a:cubicBezTo>
                        <a:pt x="2001" y="4932"/>
                        <a:pt x="2124" y="4842"/>
                        <a:pt x="2124" y="4686"/>
                      </a:cubicBezTo>
                      <a:cubicBezTo>
                        <a:pt x="2073" y="3199"/>
                        <a:pt x="1227" y="1686"/>
                        <a:pt x="791" y="250"/>
                      </a:cubicBezTo>
                      <a:cubicBezTo>
                        <a:pt x="730" y="77"/>
                        <a:pt x="588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2">
    <p:bg>
      <p:bgPr>
        <a:solidFill>
          <a:schemeClr val="lt2"/>
        </a:solidFill>
        <a:effectLst/>
      </p:bgPr>
    </p:bg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6"/>
          <p:cNvSpPr/>
          <p:nvPr/>
        </p:nvSpPr>
        <p:spPr>
          <a:xfrm>
            <a:off x="6265650" y="693450"/>
            <a:ext cx="223013" cy="171948"/>
          </a:xfrm>
          <a:custGeom>
            <a:avLst/>
            <a:gdLst/>
            <a:ahLst/>
            <a:cxnLst/>
            <a:rect l="l" t="t" r="r" b="b"/>
            <a:pathLst>
              <a:path w="5540" h="4272" extrusionOk="0">
                <a:moveTo>
                  <a:pt x="2123" y="776"/>
                </a:moveTo>
                <a:cubicBezTo>
                  <a:pt x="2380" y="1102"/>
                  <a:pt x="2631" y="1434"/>
                  <a:pt x="2904" y="1756"/>
                </a:cubicBezTo>
                <a:lnTo>
                  <a:pt x="2904" y="1756"/>
                </a:lnTo>
                <a:cubicBezTo>
                  <a:pt x="2747" y="1802"/>
                  <a:pt x="2589" y="1842"/>
                  <a:pt x="2429" y="1879"/>
                </a:cubicBezTo>
                <a:lnTo>
                  <a:pt x="2429" y="1879"/>
                </a:lnTo>
                <a:cubicBezTo>
                  <a:pt x="2335" y="1509"/>
                  <a:pt x="2233" y="1141"/>
                  <a:pt x="2123" y="776"/>
                </a:cubicBezTo>
                <a:close/>
                <a:moveTo>
                  <a:pt x="4192" y="1670"/>
                </a:moveTo>
                <a:cubicBezTo>
                  <a:pt x="4040" y="1846"/>
                  <a:pt x="3872" y="2012"/>
                  <a:pt x="3710" y="2179"/>
                </a:cubicBezTo>
                <a:lnTo>
                  <a:pt x="3710" y="2179"/>
                </a:lnTo>
                <a:cubicBezTo>
                  <a:pt x="3640" y="2116"/>
                  <a:pt x="3571" y="2051"/>
                  <a:pt x="3504" y="1985"/>
                </a:cubicBezTo>
                <a:lnTo>
                  <a:pt x="3504" y="1985"/>
                </a:lnTo>
                <a:cubicBezTo>
                  <a:pt x="3741" y="1894"/>
                  <a:pt x="3971" y="1790"/>
                  <a:pt x="4192" y="1670"/>
                </a:cubicBezTo>
                <a:close/>
                <a:moveTo>
                  <a:pt x="2244" y="2347"/>
                </a:moveTo>
                <a:cubicBezTo>
                  <a:pt x="2263" y="2422"/>
                  <a:pt x="2282" y="2496"/>
                  <a:pt x="2301" y="2570"/>
                </a:cubicBezTo>
                <a:lnTo>
                  <a:pt x="2301" y="2570"/>
                </a:lnTo>
                <a:cubicBezTo>
                  <a:pt x="2115" y="2526"/>
                  <a:pt x="1928" y="2483"/>
                  <a:pt x="1742" y="2441"/>
                </a:cubicBezTo>
                <a:lnTo>
                  <a:pt x="1742" y="2441"/>
                </a:lnTo>
                <a:cubicBezTo>
                  <a:pt x="1910" y="2413"/>
                  <a:pt x="2077" y="2383"/>
                  <a:pt x="2244" y="2347"/>
                </a:cubicBezTo>
                <a:close/>
                <a:moveTo>
                  <a:pt x="3205" y="2092"/>
                </a:moveTo>
                <a:cubicBezTo>
                  <a:pt x="3304" y="2189"/>
                  <a:pt x="3408" y="2287"/>
                  <a:pt x="3516" y="2382"/>
                </a:cubicBezTo>
                <a:lnTo>
                  <a:pt x="3516" y="2382"/>
                </a:lnTo>
                <a:cubicBezTo>
                  <a:pt x="3471" y="2431"/>
                  <a:pt x="3427" y="2480"/>
                  <a:pt x="3385" y="2529"/>
                </a:cubicBezTo>
                <a:cubicBezTo>
                  <a:pt x="3312" y="2613"/>
                  <a:pt x="3248" y="2702"/>
                  <a:pt x="3191" y="2793"/>
                </a:cubicBezTo>
                <a:lnTo>
                  <a:pt x="3191" y="2793"/>
                </a:lnTo>
                <a:cubicBezTo>
                  <a:pt x="2999" y="2742"/>
                  <a:pt x="2806" y="2693"/>
                  <a:pt x="2613" y="2645"/>
                </a:cubicBezTo>
                <a:lnTo>
                  <a:pt x="2613" y="2645"/>
                </a:lnTo>
                <a:cubicBezTo>
                  <a:pt x="2586" y="2525"/>
                  <a:pt x="2558" y="2404"/>
                  <a:pt x="2529" y="2283"/>
                </a:cubicBezTo>
                <a:lnTo>
                  <a:pt x="2529" y="2283"/>
                </a:lnTo>
                <a:cubicBezTo>
                  <a:pt x="2757" y="2229"/>
                  <a:pt x="2983" y="2165"/>
                  <a:pt x="3205" y="2092"/>
                </a:cubicBezTo>
                <a:close/>
                <a:moveTo>
                  <a:pt x="3854" y="2667"/>
                </a:moveTo>
                <a:cubicBezTo>
                  <a:pt x="3962" y="2753"/>
                  <a:pt x="4071" y="2836"/>
                  <a:pt x="4180" y="2914"/>
                </a:cubicBezTo>
                <a:cubicBezTo>
                  <a:pt x="4220" y="2954"/>
                  <a:pt x="4374" y="3068"/>
                  <a:pt x="4546" y="3197"/>
                </a:cubicBezTo>
                <a:lnTo>
                  <a:pt x="4546" y="3197"/>
                </a:lnTo>
                <a:cubicBezTo>
                  <a:pt x="4256" y="3100"/>
                  <a:pt x="3964" y="3010"/>
                  <a:pt x="3671" y="2926"/>
                </a:cubicBezTo>
                <a:lnTo>
                  <a:pt x="3671" y="2926"/>
                </a:lnTo>
                <a:cubicBezTo>
                  <a:pt x="3730" y="2838"/>
                  <a:pt x="3791" y="2752"/>
                  <a:pt x="3854" y="2667"/>
                </a:cubicBezTo>
                <a:close/>
                <a:moveTo>
                  <a:pt x="2732" y="3202"/>
                </a:moveTo>
                <a:cubicBezTo>
                  <a:pt x="2806" y="3221"/>
                  <a:pt x="2880" y="3241"/>
                  <a:pt x="2954" y="3261"/>
                </a:cubicBezTo>
                <a:lnTo>
                  <a:pt x="2954" y="3261"/>
                </a:lnTo>
                <a:cubicBezTo>
                  <a:pt x="2905" y="3375"/>
                  <a:pt x="2859" y="3492"/>
                  <a:pt x="2811" y="3608"/>
                </a:cubicBezTo>
                <a:lnTo>
                  <a:pt x="2811" y="3608"/>
                </a:lnTo>
                <a:cubicBezTo>
                  <a:pt x="2786" y="3473"/>
                  <a:pt x="2759" y="3337"/>
                  <a:pt x="2732" y="3202"/>
                </a:cubicBezTo>
                <a:close/>
                <a:moveTo>
                  <a:pt x="1791" y="1"/>
                </a:moveTo>
                <a:cubicBezTo>
                  <a:pt x="1711" y="1"/>
                  <a:pt x="1623" y="85"/>
                  <a:pt x="1642" y="196"/>
                </a:cubicBezTo>
                <a:cubicBezTo>
                  <a:pt x="1833" y="770"/>
                  <a:pt x="1990" y="1354"/>
                  <a:pt x="2140" y="1939"/>
                </a:cubicBezTo>
                <a:lnTo>
                  <a:pt x="2140" y="1939"/>
                </a:lnTo>
                <a:cubicBezTo>
                  <a:pt x="1528" y="2057"/>
                  <a:pt x="907" y="2115"/>
                  <a:pt x="334" y="2145"/>
                </a:cubicBezTo>
                <a:cubicBezTo>
                  <a:pt x="78" y="2170"/>
                  <a:pt x="1" y="2555"/>
                  <a:pt x="283" y="2606"/>
                </a:cubicBezTo>
                <a:cubicBezTo>
                  <a:pt x="1010" y="2761"/>
                  <a:pt x="1729" y="2939"/>
                  <a:pt x="2446" y="3126"/>
                </a:cubicBezTo>
                <a:lnTo>
                  <a:pt x="2446" y="3126"/>
                </a:lnTo>
                <a:cubicBezTo>
                  <a:pt x="2517" y="3396"/>
                  <a:pt x="2591" y="3665"/>
                  <a:pt x="2671" y="3932"/>
                </a:cubicBezTo>
                <a:lnTo>
                  <a:pt x="2671" y="3932"/>
                </a:lnTo>
                <a:cubicBezTo>
                  <a:pt x="2670" y="3934"/>
                  <a:pt x="2669" y="3937"/>
                  <a:pt x="2667" y="3940"/>
                </a:cubicBezTo>
                <a:cubicBezTo>
                  <a:pt x="2596" y="4118"/>
                  <a:pt x="2747" y="4271"/>
                  <a:pt x="2889" y="4271"/>
                </a:cubicBezTo>
                <a:cubicBezTo>
                  <a:pt x="2952" y="4271"/>
                  <a:pt x="3013" y="4241"/>
                  <a:pt x="3052" y="4171"/>
                </a:cubicBezTo>
                <a:cubicBezTo>
                  <a:pt x="3144" y="3895"/>
                  <a:pt x="3261" y="3631"/>
                  <a:pt x="3397" y="3379"/>
                </a:cubicBezTo>
                <a:lnTo>
                  <a:pt x="3397" y="3379"/>
                </a:lnTo>
                <a:cubicBezTo>
                  <a:pt x="4030" y="3550"/>
                  <a:pt x="4666" y="3723"/>
                  <a:pt x="5309" y="3889"/>
                </a:cubicBezTo>
                <a:cubicBezTo>
                  <a:pt x="5322" y="3892"/>
                  <a:pt x="5336" y="3893"/>
                  <a:pt x="5349" y="3893"/>
                </a:cubicBezTo>
                <a:cubicBezTo>
                  <a:pt x="5442" y="3893"/>
                  <a:pt x="5539" y="3821"/>
                  <a:pt x="5539" y="3709"/>
                </a:cubicBezTo>
                <a:cubicBezTo>
                  <a:pt x="5515" y="3295"/>
                  <a:pt x="4425" y="2718"/>
                  <a:pt x="4031" y="2442"/>
                </a:cubicBezTo>
                <a:lnTo>
                  <a:pt x="4031" y="2442"/>
                </a:lnTo>
                <a:cubicBezTo>
                  <a:pt x="4063" y="2402"/>
                  <a:pt x="4096" y="2363"/>
                  <a:pt x="4129" y="2324"/>
                </a:cubicBezTo>
                <a:cubicBezTo>
                  <a:pt x="4539" y="1940"/>
                  <a:pt x="4847" y="1504"/>
                  <a:pt x="5052" y="1042"/>
                </a:cubicBezTo>
                <a:cubicBezTo>
                  <a:pt x="5108" y="894"/>
                  <a:pt x="4976" y="786"/>
                  <a:pt x="4850" y="786"/>
                </a:cubicBezTo>
                <a:cubicBezTo>
                  <a:pt x="4802" y="786"/>
                  <a:pt x="4754" y="802"/>
                  <a:pt x="4719" y="837"/>
                </a:cubicBezTo>
                <a:cubicBezTo>
                  <a:pt x="4283" y="1205"/>
                  <a:pt x="3759" y="1471"/>
                  <a:pt x="3197" y="1663"/>
                </a:cubicBezTo>
                <a:lnTo>
                  <a:pt x="3197" y="1663"/>
                </a:lnTo>
                <a:cubicBezTo>
                  <a:pt x="2747" y="1163"/>
                  <a:pt x="2344" y="604"/>
                  <a:pt x="1901" y="76"/>
                </a:cubicBezTo>
                <a:lnTo>
                  <a:pt x="1901" y="76"/>
                </a:lnTo>
                <a:cubicBezTo>
                  <a:pt x="1900" y="73"/>
                  <a:pt x="1899" y="70"/>
                  <a:pt x="1898" y="68"/>
                </a:cubicBezTo>
                <a:lnTo>
                  <a:pt x="1896" y="70"/>
                </a:lnTo>
                <a:lnTo>
                  <a:pt x="1896" y="70"/>
                </a:lnTo>
                <a:cubicBezTo>
                  <a:pt x="1888" y="60"/>
                  <a:pt x="1880" y="51"/>
                  <a:pt x="1873" y="42"/>
                </a:cubicBezTo>
                <a:cubicBezTo>
                  <a:pt x="1851" y="14"/>
                  <a:pt x="1822" y="1"/>
                  <a:pt x="1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30" name="Google Shape;1630;p56"/>
          <p:cNvGrpSpPr/>
          <p:nvPr/>
        </p:nvGrpSpPr>
        <p:grpSpPr>
          <a:xfrm rot="-782088">
            <a:off x="6894520" y="377667"/>
            <a:ext cx="1073881" cy="738362"/>
            <a:chOff x="7158113" y="558325"/>
            <a:chExt cx="810325" cy="557150"/>
          </a:xfrm>
        </p:grpSpPr>
        <p:sp>
          <p:nvSpPr>
            <p:cNvPr id="1631" name="Google Shape;1631;p56"/>
            <p:cNvSpPr/>
            <p:nvPr/>
          </p:nvSpPr>
          <p:spPr>
            <a:xfrm>
              <a:off x="7524163" y="833675"/>
              <a:ext cx="6425" cy="7700"/>
            </a:xfrm>
            <a:custGeom>
              <a:avLst/>
              <a:gdLst/>
              <a:ahLst/>
              <a:cxnLst/>
              <a:rect l="l" t="t" r="r" b="b"/>
              <a:pathLst>
                <a:path w="257" h="308" extrusionOk="0">
                  <a:moveTo>
                    <a:pt x="257" y="308"/>
                  </a:moveTo>
                  <a:lnTo>
                    <a:pt x="0" y="154"/>
                  </a:lnTo>
                  <a:cubicBezTo>
                    <a:pt x="154" y="0"/>
                    <a:pt x="154" y="0"/>
                    <a:pt x="257" y="26"/>
                  </a:cubicBezTo>
                  <a:cubicBezTo>
                    <a:pt x="257" y="103"/>
                    <a:pt x="257" y="180"/>
                    <a:pt x="257" y="30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56"/>
            <p:cNvSpPr/>
            <p:nvPr/>
          </p:nvSpPr>
          <p:spPr>
            <a:xfrm>
              <a:off x="7616463" y="690075"/>
              <a:ext cx="5800" cy="7700"/>
            </a:xfrm>
            <a:custGeom>
              <a:avLst/>
              <a:gdLst/>
              <a:ahLst/>
              <a:cxnLst/>
              <a:rect l="l" t="t" r="r" b="b"/>
              <a:pathLst>
                <a:path w="232" h="308" extrusionOk="0">
                  <a:moveTo>
                    <a:pt x="129" y="0"/>
                  </a:moveTo>
                  <a:lnTo>
                    <a:pt x="231" y="231"/>
                  </a:lnTo>
                  <a:lnTo>
                    <a:pt x="52" y="308"/>
                  </a:lnTo>
                  <a:cubicBezTo>
                    <a:pt x="26" y="231"/>
                    <a:pt x="1" y="180"/>
                    <a:pt x="1" y="128"/>
                  </a:cubicBezTo>
                  <a:cubicBezTo>
                    <a:pt x="26" y="103"/>
                    <a:pt x="78" y="52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56"/>
            <p:cNvSpPr/>
            <p:nvPr/>
          </p:nvSpPr>
          <p:spPr>
            <a:xfrm>
              <a:off x="7687613" y="803525"/>
              <a:ext cx="5175" cy="5800"/>
            </a:xfrm>
            <a:custGeom>
              <a:avLst/>
              <a:gdLst/>
              <a:ahLst/>
              <a:cxnLst/>
              <a:rect l="l" t="t" r="r" b="b"/>
              <a:pathLst>
                <a:path w="207" h="232" extrusionOk="0">
                  <a:moveTo>
                    <a:pt x="206" y="104"/>
                  </a:moveTo>
                  <a:lnTo>
                    <a:pt x="1" y="232"/>
                  </a:lnTo>
                  <a:cubicBezTo>
                    <a:pt x="1" y="1"/>
                    <a:pt x="1" y="1"/>
                    <a:pt x="206" y="104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56"/>
            <p:cNvSpPr/>
            <p:nvPr/>
          </p:nvSpPr>
          <p:spPr>
            <a:xfrm>
              <a:off x="7760713" y="729825"/>
              <a:ext cx="5775" cy="5775"/>
            </a:xfrm>
            <a:custGeom>
              <a:avLst/>
              <a:gdLst/>
              <a:ahLst/>
              <a:cxnLst/>
              <a:rect l="l" t="t" r="r" b="b"/>
              <a:pathLst>
                <a:path w="231" h="231" extrusionOk="0">
                  <a:moveTo>
                    <a:pt x="231" y="103"/>
                  </a:moveTo>
                  <a:lnTo>
                    <a:pt x="0" y="231"/>
                  </a:lnTo>
                  <a:cubicBezTo>
                    <a:pt x="51" y="0"/>
                    <a:pt x="51" y="0"/>
                    <a:pt x="231" y="103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56"/>
            <p:cNvSpPr/>
            <p:nvPr/>
          </p:nvSpPr>
          <p:spPr>
            <a:xfrm>
              <a:off x="7776738" y="654800"/>
              <a:ext cx="5150" cy="6450"/>
            </a:xfrm>
            <a:custGeom>
              <a:avLst/>
              <a:gdLst/>
              <a:ahLst/>
              <a:cxnLst/>
              <a:rect l="l" t="t" r="r" b="b"/>
              <a:pathLst>
                <a:path w="206" h="258" extrusionOk="0">
                  <a:moveTo>
                    <a:pt x="26" y="1"/>
                  </a:moveTo>
                  <a:lnTo>
                    <a:pt x="205" y="27"/>
                  </a:lnTo>
                  <a:lnTo>
                    <a:pt x="0" y="257"/>
                  </a:lnTo>
                  <a:cubicBezTo>
                    <a:pt x="0" y="155"/>
                    <a:pt x="26" y="78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56"/>
            <p:cNvSpPr/>
            <p:nvPr/>
          </p:nvSpPr>
          <p:spPr>
            <a:xfrm>
              <a:off x="7736338" y="722750"/>
              <a:ext cx="4525" cy="5175"/>
            </a:xfrm>
            <a:custGeom>
              <a:avLst/>
              <a:gdLst/>
              <a:ahLst/>
              <a:cxnLst/>
              <a:rect l="l" t="t" r="r" b="b"/>
              <a:pathLst>
                <a:path w="181" h="207" extrusionOk="0">
                  <a:moveTo>
                    <a:pt x="1" y="155"/>
                  </a:moveTo>
                  <a:cubicBezTo>
                    <a:pt x="1" y="78"/>
                    <a:pt x="26" y="1"/>
                    <a:pt x="129" y="1"/>
                  </a:cubicBezTo>
                  <a:cubicBezTo>
                    <a:pt x="155" y="27"/>
                    <a:pt x="180" y="52"/>
                    <a:pt x="180" y="104"/>
                  </a:cubicBezTo>
                  <a:cubicBezTo>
                    <a:pt x="155" y="206"/>
                    <a:pt x="103" y="206"/>
                    <a:pt x="1" y="155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56"/>
            <p:cNvSpPr/>
            <p:nvPr/>
          </p:nvSpPr>
          <p:spPr>
            <a:xfrm>
              <a:off x="7458113" y="950350"/>
              <a:ext cx="4525" cy="5150"/>
            </a:xfrm>
            <a:custGeom>
              <a:avLst/>
              <a:gdLst/>
              <a:ahLst/>
              <a:cxnLst/>
              <a:rect l="l" t="t" r="r" b="b"/>
              <a:pathLst>
                <a:path w="181" h="206" extrusionOk="0">
                  <a:moveTo>
                    <a:pt x="1" y="180"/>
                  </a:moveTo>
                  <a:cubicBezTo>
                    <a:pt x="1" y="77"/>
                    <a:pt x="1" y="0"/>
                    <a:pt x="104" y="26"/>
                  </a:cubicBezTo>
                  <a:cubicBezTo>
                    <a:pt x="129" y="51"/>
                    <a:pt x="155" y="77"/>
                    <a:pt x="180" y="103"/>
                  </a:cubicBezTo>
                  <a:cubicBezTo>
                    <a:pt x="155" y="205"/>
                    <a:pt x="78" y="205"/>
                    <a:pt x="1" y="18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56"/>
            <p:cNvSpPr/>
            <p:nvPr/>
          </p:nvSpPr>
          <p:spPr>
            <a:xfrm>
              <a:off x="7584413" y="625325"/>
              <a:ext cx="3875" cy="3875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54" y="0"/>
                  </a:moveTo>
                  <a:cubicBezTo>
                    <a:pt x="154" y="103"/>
                    <a:pt x="103" y="154"/>
                    <a:pt x="1" y="154"/>
                  </a:cubicBezTo>
                  <a:cubicBezTo>
                    <a:pt x="1" y="52"/>
                    <a:pt x="52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56"/>
            <p:cNvSpPr/>
            <p:nvPr/>
          </p:nvSpPr>
          <p:spPr>
            <a:xfrm>
              <a:off x="7620313" y="1034325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80" y="26"/>
                  </a:moveTo>
                  <a:lnTo>
                    <a:pt x="26" y="205"/>
                  </a:lnTo>
                  <a:cubicBezTo>
                    <a:pt x="0" y="77"/>
                    <a:pt x="103" y="26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56"/>
            <p:cNvSpPr/>
            <p:nvPr/>
          </p:nvSpPr>
          <p:spPr>
            <a:xfrm>
              <a:off x="7577363" y="643275"/>
              <a:ext cx="2600" cy="4500"/>
            </a:xfrm>
            <a:custGeom>
              <a:avLst/>
              <a:gdLst/>
              <a:ahLst/>
              <a:cxnLst/>
              <a:rect l="l" t="t" r="r" b="b"/>
              <a:pathLst>
                <a:path w="104" h="180" extrusionOk="0">
                  <a:moveTo>
                    <a:pt x="103" y="0"/>
                  </a:moveTo>
                  <a:cubicBezTo>
                    <a:pt x="103" y="52"/>
                    <a:pt x="103" y="103"/>
                    <a:pt x="77" y="129"/>
                  </a:cubicBezTo>
                  <a:cubicBezTo>
                    <a:pt x="77" y="180"/>
                    <a:pt x="52" y="129"/>
                    <a:pt x="26" y="129"/>
                  </a:cubicBezTo>
                  <a:cubicBezTo>
                    <a:pt x="0" y="129"/>
                    <a:pt x="26" y="52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56"/>
            <p:cNvSpPr/>
            <p:nvPr/>
          </p:nvSpPr>
          <p:spPr>
            <a:xfrm>
              <a:off x="7835063" y="859950"/>
              <a:ext cx="3875" cy="3875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" y="154"/>
                  </a:moveTo>
                  <a:lnTo>
                    <a:pt x="155" y="0"/>
                  </a:lnTo>
                  <a:cubicBezTo>
                    <a:pt x="155" y="154"/>
                    <a:pt x="155" y="154"/>
                    <a:pt x="1" y="154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56"/>
            <p:cNvSpPr/>
            <p:nvPr/>
          </p:nvSpPr>
          <p:spPr>
            <a:xfrm>
              <a:off x="7797238" y="792000"/>
              <a:ext cx="3875" cy="4500"/>
            </a:xfrm>
            <a:custGeom>
              <a:avLst/>
              <a:gdLst/>
              <a:ahLst/>
              <a:cxnLst/>
              <a:rect l="l" t="t" r="r" b="b"/>
              <a:pathLst>
                <a:path w="155" h="180" extrusionOk="0">
                  <a:moveTo>
                    <a:pt x="155" y="52"/>
                  </a:moveTo>
                  <a:lnTo>
                    <a:pt x="26" y="180"/>
                  </a:lnTo>
                  <a:lnTo>
                    <a:pt x="1" y="15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56"/>
            <p:cNvSpPr/>
            <p:nvPr/>
          </p:nvSpPr>
          <p:spPr>
            <a:xfrm>
              <a:off x="7688913" y="743275"/>
              <a:ext cx="5775" cy="3225"/>
            </a:xfrm>
            <a:custGeom>
              <a:avLst/>
              <a:gdLst/>
              <a:ahLst/>
              <a:cxnLst/>
              <a:rect l="l" t="t" r="r" b="b"/>
              <a:pathLst>
                <a:path w="231" h="129" extrusionOk="0">
                  <a:moveTo>
                    <a:pt x="231" y="77"/>
                  </a:moveTo>
                  <a:cubicBezTo>
                    <a:pt x="154" y="129"/>
                    <a:pt x="154" y="129"/>
                    <a:pt x="128" y="129"/>
                  </a:cubicBezTo>
                  <a:cubicBezTo>
                    <a:pt x="103" y="129"/>
                    <a:pt x="52" y="103"/>
                    <a:pt x="0" y="103"/>
                  </a:cubicBezTo>
                  <a:cubicBezTo>
                    <a:pt x="77" y="1"/>
                    <a:pt x="128" y="52"/>
                    <a:pt x="231" y="77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56"/>
            <p:cNvSpPr/>
            <p:nvPr/>
          </p:nvSpPr>
          <p:spPr>
            <a:xfrm>
              <a:off x="7435038" y="704825"/>
              <a:ext cx="3875" cy="4500"/>
            </a:xfrm>
            <a:custGeom>
              <a:avLst/>
              <a:gdLst/>
              <a:ahLst/>
              <a:cxnLst/>
              <a:rect l="l" t="t" r="r" b="b"/>
              <a:pathLst>
                <a:path w="155" h="180" extrusionOk="0">
                  <a:moveTo>
                    <a:pt x="1" y="154"/>
                  </a:moveTo>
                  <a:lnTo>
                    <a:pt x="129" y="0"/>
                  </a:lnTo>
                  <a:lnTo>
                    <a:pt x="155" y="26"/>
                  </a:lnTo>
                  <a:lnTo>
                    <a:pt x="26" y="18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56"/>
            <p:cNvSpPr/>
            <p:nvPr/>
          </p:nvSpPr>
          <p:spPr>
            <a:xfrm>
              <a:off x="7684413" y="589425"/>
              <a:ext cx="4525" cy="2575"/>
            </a:xfrm>
            <a:custGeom>
              <a:avLst/>
              <a:gdLst/>
              <a:ahLst/>
              <a:cxnLst/>
              <a:rect l="l" t="t" r="r" b="b"/>
              <a:pathLst>
                <a:path w="181" h="103" extrusionOk="0">
                  <a:moveTo>
                    <a:pt x="180" y="52"/>
                  </a:moveTo>
                  <a:lnTo>
                    <a:pt x="26" y="103"/>
                  </a:lnTo>
                  <a:lnTo>
                    <a:pt x="1" y="77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56"/>
            <p:cNvSpPr/>
            <p:nvPr/>
          </p:nvSpPr>
          <p:spPr>
            <a:xfrm>
              <a:off x="7670963" y="636850"/>
              <a:ext cx="3875" cy="4525"/>
            </a:xfrm>
            <a:custGeom>
              <a:avLst/>
              <a:gdLst/>
              <a:ahLst/>
              <a:cxnLst/>
              <a:rect l="l" t="t" r="r" b="b"/>
              <a:pathLst>
                <a:path w="155" h="181" extrusionOk="0">
                  <a:moveTo>
                    <a:pt x="154" y="52"/>
                  </a:moveTo>
                  <a:lnTo>
                    <a:pt x="0" y="180"/>
                  </a:lnTo>
                  <a:cubicBezTo>
                    <a:pt x="0" y="27"/>
                    <a:pt x="52" y="27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56"/>
            <p:cNvSpPr/>
            <p:nvPr/>
          </p:nvSpPr>
          <p:spPr>
            <a:xfrm>
              <a:off x="7697888" y="637500"/>
              <a:ext cx="3875" cy="3875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52"/>
                  </a:moveTo>
                  <a:lnTo>
                    <a:pt x="154" y="1"/>
                  </a:lnTo>
                  <a:lnTo>
                    <a:pt x="154" y="15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56"/>
            <p:cNvSpPr/>
            <p:nvPr/>
          </p:nvSpPr>
          <p:spPr>
            <a:xfrm>
              <a:off x="7751738" y="644550"/>
              <a:ext cx="3875" cy="3875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54" y="26"/>
                  </a:moveTo>
                  <a:lnTo>
                    <a:pt x="26" y="154"/>
                  </a:lnTo>
                  <a:lnTo>
                    <a:pt x="0" y="129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56"/>
            <p:cNvSpPr/>
            <p:nvPr/>
          </p:nvSpPr>
          <p:spPr>
            <a:xfrm>
              <a:off x="7473513" y="775975"/>
              <a:ext cx="1950" cy="3225"/>
            </a:xfrm>
            <a:custGeom>
              <a:avLst/>
              <a:gdLst/>
              <a:ahLst/>
              <a:cxnLst/>
              <a:rect l="l" t="t" r="r" b="b"/>
              <a:pathLst>
                <a:path w="78" h="129" extrusionOk="0">
                  <a:moveTo>
                    <a:pt x="0" y="129"/>
                  </a:moveTo>
                  <a:cubicBezTo>
                    <a:pt x="0" y="77"/>
                    <a:pt x="26" y="52"/>
                    <a:pt x="52" y="0"/>
                  </a:cubicBezTo>
                  <a:lnTo>
                    <a:pt x="77" y="0"/>
                  </a:lnTo>
                  <a:cubicBezTo>
                    <a:pt x="77" y="52"/>
                    <a:pt x="52" y="77"/>
                    <a:pt x="52" y="12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56"/>
            <p:cNvSpPr/>
            <p:nvPr/>
          </p:nvSpPr>
          <p:spPr>
            <a:xfrm>
              <a:off x="7740838" y="688775"/>
              <a:ext cx="3875" cy="3250"/>
            </a:xfrm>
            <a:custGeom>
              <a:avLst/>
              <a:gdLst/>
              <a:ahLst/>
              <a:cxnLst/>
              <a:rect l="l" t="t" r="r" b="b"/>
              <a:pathLst>
                <a:path w="155" h="130" extrusionOk="0">
                  <a:moveTo>
                    <a:pt x="0" y="129"/>
                  </a:moveTo>
                  <a:cubicBezTo>
                    <a:pt x="52" y="1"/>
                    <a:pt x="103" y="1"/>
                    <a:pt x="154" y="104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56"/>
            <p:cNvSpPr/>
            <p:nvPr/>
          </p:nvSpPr>
          <p:spPr>
            <a:xfrm>
              <a:off x="7683788" y="79327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0" y="129"/>
                  </a:moveTo>
                  <a:lnTo>
                    <a:pt x="103" y="1"/>
                  </a:lnTo>
                  <a:cubicBezTo>
                    <a:pt x="103" y="26"/>
                    <a:pt x="128" y="26"/>
                    <a:pt x="128" y="26"/>
                  </a:cubicBezTo>
                  <a:lnTo>
                    <a:pt x="26" y="18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56"/>
            <p:cNvSpPr/>
            <p:nvPr/>
          </p:nvSpPr>
          <p:spPr>
            <a:xfrm>
              <a:off x="7667763" y="785575"/>
              <a:ext cx="3850" cy="2600"/>
            </a:xfrm>
            <a:custGeom>
              <a:avLst/>
              <a:gdLst/>
              <a:ahLst/>
              <a:cxnLst/>
              <a:rect l="l" t="t" r="r" b="b"/>
              <a:pathLst>
                <a:path w="154" h="104" extrusionOk="0">
                  <a:moveTo>
                    <a:pt x="154" y="52"/>
                  </a:moveTo>
                  <a:cubicBezTo>
                    <a:pt x="128" y="78"/>
                    <a:pt x="103" y="104"/>
                    <a:pt x="77" y="104"/>
                  </a:cubicBezTo>
                  <a:cubicBezTo>
                    <a:pt x="51" y="104"/>
                    <a:pt x="26" y="78"/>
                    <a:pt x="26" y="52"/>
                  </a:cubicBezTo>
                  <a:cubicBezTo>
                    <a:pt x="0" y="27"/>
                    <a:pt x="77" y="1"/>
                    <a:pt x="103" y="1"/>
                  </a:cubicBezTo>
                  <a:cubicBezTo>
                    <a:pt x="103" y="1"/>
                    <a:pt x="128" y="27"/>
                    <a:pt x="154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56"/>
            <p:cNvSpPr/>
            <p:nvPr/>
          </p:nvSpPr>
          <p:spPr>
            <a:xfrm>
              <a:off x="7806213" y="722750"/>
              <a:ext cx="4525" cy="3250"/>
            </a:xfrm>
            <a:custGeom>
              <a:avLst/>
              <a:gdLst/>
              <a:ahLst/>
              <a:cxnLst/>
              <a:rect l="l" t="t" r="r" b="b"/>
              <a:pathLst>
                <a:path w="181" h="130" extrusionOk="0">
                  <a:moveTo>
                    <a:pt x="1" y="129"/>
                  </a:moveTo>
                  <a:lnTo>
                    <a:pt x="155" y="1"/>
                  </a:lnTo>
                  <a:lnTo>
                    <a:pt x="180" y="27"/>
                  </a:lnTo>
                  <a:lnTo>
                    <a:pt x="1" y="129"/>
                  </a:lnTo>
                  <a:lnTo>
                    <a:pt x="1" y="129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56"/>
            <p:cNvSpPr/>
            <p:nvPr/>
          </p:nvSpPr>
          <p:spPr>
            <a:xfrm>
              <a:off x="7803663" y="725325"/>
              <a:ext cx="3225" cy="322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128" y="26"/>
                  </a:moveTo>
                  <a:cubicBezTo>
                    <a:pt x="77" y="52"/>
                    <a:pt x="52" y="77"/>
                    <a:pt x="0" y="129"/>
                  </a:cubicBezTo>
                  <a:cubicBezTo>
                    <a:pt x="0" y="1"/>
                    <a:pt x="0" y="1"/>
                    <a:pt x="128" y="26"/>
                  </a:cubicBezTo>
                  <a:lnTo>
                    <a:pt x="128" y="26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56"/>
            <p:cNvSpPr/>
            <p:nvPr/>
          </p:nvSpPr>
          <p:spPr>
            <a:xfrm>
              <a:off x="7806863" y="725975"/>
              <a:ext cx="3875" cy="2575"/>
            </a:xfrm>
            <a:custGeom>
              <a:avLst/>
              <a:gdLst/>
              <a:ahLst/>
              <a:cxnLst/>
              <a:rect l="l" t="t" r="r" b="b"/>
              <a:pathLst>
                <a:path w="155" h="10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4" y="26"/>
                  </a:lnTo>
                  <a:cubicBezTo>
                    <a:pt x="0" y="103"/>
                    <a:pt x="0" y="1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56"/>
            <p:cNvSpPr/>
            <p:nvPr/>
          </p:nvSpPr>
          <p:spPr>
            <a:xfrm>
              <a:off x="7781863" y="1022150"/>
              <a:ext cx="3225" cy="322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129" y="51"/>
                  </a:moveTo>
                  <a:lnTo>
                    <a:pt x="52" y="128"/>
                  </a:lnTo>
                  <a:lnTo>
                    <a:pt x="0" y="103"/>
                  </a:lnTo>
                  <a:lnTo>
                    <a:pt x="77" y="0"/>
                  </a:lnTo>
                  <a:cubicBezTo>
                    <a:pt x="77" y="26"/>
                    <a:pt x="103" y="26"/>
                    <a:pt x="129" y="5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56"/>
            <p:cNvSpPr/>
            <p:nvPr/>
          </p:nvSpPr>
          <p:spPr>
            <a:xfrm>
              <a:off x="7822888" y="961225"/>
              <a:ext cx="3225" cy="2600"/>
            </a:xfrm>
            <a:custGeom>
              <a:avLst/>
              <a:gdLst/>
              <a:ahLst/>
              <a:cxnLst/>
              <a:rect l="l" t="t" r="r" b="b"/>
              <a:pathLst>
                <a:path w="129" h="104" extrusionOk="0">
                  <a:moveTo>
                    <a:pt x="0" y="52"/>
                  </a:moveTo>
                  <a:lnTo>
                    <a:pt x="103" y="1"/>
                  </a:lnTo>
                  <a:lnTo>
                    <a:pt x="129" y="52"/>
                  </a:lnTo>
                  <a:cubicBezTo>
                    <a:pt x="103" y="52"/>
                    <a:pt x="52" y="78"/>
                    <a:pt x="26" y="104"/>
                  </a:cubicBezTo>
                  <a:cubicBezTo>
                    <a:pt x="26" y="78"/>
                    <a:pt x="0" y="52"/>
                    <a:pt x="0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56"/>
            <p:cNvSpPr/>
            <p:nvPr/>
          </p:nvSpPr>
          <p:spPr>
            <a:xfrm>
              <a:off x="7738913" y="102405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0" y="52"/>
                  </a:moveTo>
                  <a:lnTo>
                    <a:pt x="77" y="1"/>
                  </a:lnTo>
                  <a:lnTo>
                    <a:pt x="103" y="27"/>
                  </a:lnTo>
                  <a:lnTo>
                    <a:pt x="26" y="104"/>
                  </a:lnTo>
                  <a:cubicBezTo>
                    <a:pt x="26" y="78"/>
                    <a:pt x="0" y="78"/>
                    <a:pt x="0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56"/>
            <p:cNvSpPr/>
            <p:nvPr/>
          </p:nvSpPr>
          <p:spPr>
            <a:xfrm>
              <a:off x="7760713" y="784300"/>
              <a:ext cx="1950" cy="2600"/>
            </a:xfrm>
            <a:custGeom>
              <a:avLst/>
              <a:gdLst/>
              <a:ahLst/>
              <a:cxnLst/>
              <a:rect l="l" t="t" r="r" b="b"/>
              <a:pathLst>
                <a:path w="78" h="104" extrusionOk="0">
                  <a:moveTo>
                    <a:pt x="77" y="26"/>
                  </a:moveTo>
                  <a:lnTo>
                    <a:pt x="51" y="103"/>
                  </a:lnTo>
                  <a:cubicBezTo>
                    <a:pt x="26" y="78"/>
                    <a:pt x="26" y="52"/>
                    <a:pt x="0" y="26"/>
                  </a:cubicBezTo>
                  <a:cubicBezTo>
                    <a:pt x="0" y="26"/>
                    <a:pt x="26" y="1"/>
                    <a:pt x="51" y="1"/>
                  </a:cubicBezTo>
                  <a:cubicBezTo>
                    <a:pt x="51" y="1"/>
                    <a:pt x="77" y="26"/>
                    <a:pt x="77" y="2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56"/>
            <p:cNvSpPr/>
            <p:nvPr/>
          </p:nvSpPr>
          <p:spPr>
            <a:xfrm>
              <a:off x="7774813" y="998425"/>
              <a:ext cx="2575" cy="2575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103" y="26"/>
                  </a:moveTo>
                  <a:lnTo>
                    <a:pt x="26" y="103"/>
                  </a:lnTo>
                  <a:lnTo>
                    <a:pt x="0" y="77"/>
                  </a:lnTo>
                  <a:cubicBezTo>
                    <a:pt x="26" y="52"/>
                    <a:pt x="52" y="26"/>
                    <a:pt x="77" y="0"/>
                  </a:cubicBezTo>
                  <a:cubicBezTo>
                    <a:pt x="77" y="0"/>
                    <a:pt x="103" y="26"/>
                    <a:pt x="103" y="2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56"/>
            <p:cNvSpPr/>
            <p:nvPr/>
          </p:nvSpPr>
          <p:spPr>
            <a:xfrm>
              <a:off x="7864563" y="799700"/>
              <a:ext cx="3225" cy="1950"/>
            </a:xfrm>
            <a:custGeom>
              <a:avLst/>
              <a:gdLst/>
              <a:ahLst/>
              <a:cxnLst/>
              <a:rect l="l" t="t" r="r" b="b"/>
              <a:pathLst>
                <a:path w="129" h="78" extrusionOk="0">
                  <a:moveTo>
                    <a:pt x="128" y="26"/>
                  </a:moveTo>
                  <a:lnTo>
                    <a:pt x="0" y="77"/>
                  </a:lnTo>
                  <a:lnTo>
                    <a:pt x="0" y="51"/>
                  </a:lnTo>
                  <a:lnTo>
                    <a:pt x="103" y="0"/>
                  </a:lnTo>
                  <a:cubicBezTo>
                    <a:pt x="103" y="0"/>
                    <a:pt x="103" y="26"/>
                    <a:pt x="128" y="2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56"/>
            <p:cNvSpPr/>
            <p:nvPr/>
          </p:nvSpPr>
          <p:spPr>
            <a:xfrm>
              <a:off x="7746613" y="854825"/>
              <a:ext cx="3225" cy="322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0" y="77"/>
                  </a:moveTo>
                  <a:lnTo>
                    <a:pt x="77" y="0"/>
                  </a:lnTo>
                  <a:lnTo>
                    <a:pt x="128" y="26"/>
                  </a:lnTo>
                  <a:cubicBezTo>
                    <a:pt x="103" y="52"/>
                    <a:pt x="77" y="77"/>
                    <a:pt x="51" y="12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7717763" y="981100"/>
              <a:ext cx="2575" cy="195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0" y="27"/>
                  </a:moveTo>
                  <a:lnTo>
                    <a:pt x="103" y="1"/>
                  </a:lnTo>
                  <a:lnTo>
                    <a:pt x="103" y="27"/>
                  </a:lnTo>
                  <a:lnTo>
                    <a:pt x="26" y="78"/>
                  </a:lnTo>
                  <a:cubicBezTo>
                    <a:pt x="0" y="52"/>
                    <a:pt x="0" y="52"/>
                    <a:pt x="0" y="27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56"/>
            <p:cNvSpPr/>
            <p:nvPr/>
          </p:nvSpPr>
          <p:spPr>
            <a:xfrm>
              <a:off x="7548513" y="786225"/>
              <a:ext cx="2600" cy="2600"/>
            </a:xfrm>
            <a:custGeom>
              <a:avLst/>
              <a:gdLst/>
              <a:ahLst/>
              <a:cxnLst/>
              <a:rect l="l" t="t" r="r" b="b"/>
              <a:pathLst>
                <a:path w="104" h="104" extrusionOk="0">
                  <a:moveTo>
                    <a:pt x="103" y="52"/>
                  </a:moveTo>
                  <a:lnTo>
                    <a:pt x="26" y="103"/>
                  </a:lnTo>
                  <a:cubicBezTo>
                    <a:pt x="26" y="103"/>
                    <a:pt x="1" y="78"/>
                    <a:pt x="26" y="78"/>
                  </a:cubicBezTo>
                  <a:lnTo>
                    <a:pt x="103" y="1"/>
                  </a:lnTo>
                  <a:cubicBezTo>
                    <a:pt x="103" y="26"/>
                    <a:pt x="103" y="52"/>
                    <a:pt x="103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56"/>
            <p:cNvSpPr/>
            <p:nvPr/>
          </p:nvSpPr>
          <p:spPr>
            <a:xfrm>
              <a:off x="7548513" y="896500"/>
              <a:ext cx="2600" cy="2575"/>
            </a:xfrm>
            <a:custGeom>
              <a:avLst/>
              <a:gdLst/>
              <a:ahLst/>
              <a:cxnLst/>
              <a:rect l="l" t="t" r="r" b="b"/>
              <a:pathLst>
                <a:path w="104" h="103" extrusionOk="0">
                  <a:moveTo>
                    <a:pt x="52" y="0"/>
                  </a:moveTo>
                  <a:cubicBezTo>
                    <a:pt x="52" y="26"/>
                    <a:pt x="77" y="51"/>
                    <a:pt x="103" y="103"/>
                  </a:cubicBezTo>
                  <a:lnTo>
                    <a:pt x="52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56"/>
            <p:cNvSpPr/>
            <p:nvPr/>
          </p:nvSpPr>
          <p:spPr>
            <a:xfrm>
              <a:off x="7909438" y="886875"/>
              <a:ext cx="2575" cy="1300"/>
            </a:xfrm>
            <a:custGeom>
              <a:avLst/>
              <a:gdLst/>
              <a:ahLst/>
              <a:cxnLst/>
              <a:rect l="l" t="t" r="r" b="b"/>
              <a:pathLst>
                <a:path w="103" h="52" extrusionOk="0">
                  <a:moveTo>
                    <a:pt x="103" y="52"/>
                  </a:moveTo>
                  <a:lnTo>
                    <a:pt x="0" y="26"/>
                  </a:lnTo>
                  <a:cubicBezTo>
                    <a:pt x="0" y="26"/>
                    <a:pt x="0" y="0"/>
                    <a:pt x="26" y="0"/>
                  </a:cubicBezTo>
                  <a:lnTo>
                    <a:pt x="103" y="26"/>
                  </a:lnTo>
                  <a:cubicBezTo>
                    <a:pt x="103" y="52"/>
                    <a:pt x="103" y="52"/>
                    <a:pt x="103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56"/>
            <p:cNvSpPr/>
            <p:nvPr/>
          </p:nvSpPr>
          <p:spPr>
            <a:xfrm>
              <a:off x="7651088" y="560575"/>
              <a:ext cx="2575" cy="195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0" y="52"/>
                  </a:moveTo>
                  <a:cubicBezTo>
                    <a:pt x="26" y="52"/>
                    <a:pt x="52" y="26"/>
                    <a:pt x="77" y="0"/>
                  </a:cubicBezTo>
                  <a:cubicBezTo>
                    <a:pt x="103" y="0"/>
                    <a:pt x="77" y="0"/>
                    <a:pt x="103" y="52"/>
                  </a:cubicBezTo>
                  <a:lnTo>
                    <a:pt x="26" y="77"/>
                  </a:lnTo>
                  <a:cubicBezTo>
                    <a:pt x="0" y="77"/>
                    <a:pt x="0" y="52"/>
                    <a:pt x="0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56"/>
            <p:cNvSpPr/>
            <p:nvPr/>
          </p:nvSpPr>
          <p:spPr>
            <a:xfrm>
              <a:off x="7682488" y="624050"/>
              <a:ext cx="1950" cy="3225"/>
            </a:xfrm>
            <a:custGeom>
              <a:avLst/>
              <a:gdLst/>
              <a:ahLst/>
              <a:cxnLst/>
              <a:rect l="l" t="t" r="r" b="b"/>
              <a:pathLst>
                <a:path w="78" h="129" extrusionOk="0">
                  <a:moveTo>
                    <a:pt x="52" y="0"/>
                  </a:moveTo>
                  <a:cubicBezTo>
                    <a:pt x="78" y="26"/>
                    <a:pt x="78" y="51"/>
                    <a:pt x="78" y="77"/>
                  </a:cubicBezTo>
                  <a:cubicBezTo>
                    <a:pt x="78" y="77"/>
                    <a:pt x="52" y="103"/>
                    <a:pt x="26" y="128"/>
                  </a:cubicBezTo>
                  <a:cubicBezTo>
                    <a:pt x="26" y="103"/>
                    <a:pt x="1" y="77"/>
                    <a:pt x="1" y="51"/>
                  </a:cubicBezTo>
                  <a:cubicBezTo>
                    <a:pt x="1" y="51"/>
                    <a:pt x="26" y="26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56"/>
            <p:cNvSpPr/>
            <p:nvPr/>
          </p:nvSpPr>
          <p:spPr>
            <a:xfrm>
              <a:off x="7794038" y="643275"/>
              <a:ext cx="3225" cy="322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129" y="52"/>
                  </a:moveTo>
                  <a:cubicBezTo>
                    <a:pt x="78" y="77"/>
                    <a:pt x="52" y="103"/>
                    <a:pt x="26" y="129"/>
                  </a:cubicBezTo>
                  <a:lnTo>
                    <a:pt x="1" y="103"/>
                  </a:lnTo>
                  <a:lnTo>
                    <a:pt x="103" y="0"/>
                  </a:lnTo>
                  <a:cubicBezTo>
                    <a:pt x="103" y="26"/>
                    <a:pt x="103" y="26"/>
                    <a:pt x="129" y="52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56"/>
            <p:cNvSpPr/>
            <p:nvPr/>
          </p:nvSpPr>
          <p:spPr>
            <a:xfrm>
              <a:off x="7818388" y="699675"/>
              <a:ext cx="675" cy="2600"/>
            </a:xfrm>
            <a:custGeom>
              <a:avLst/>
              <a:gdLst/>
              <a:ahLst/>
              <a:cxnLst/>
              <a:rect l="l" t="t" r="r" b="b"/>
              <a:pathLst>
                <a:path w="27" h="104" extrusionOk="0">
                  <a:moveTo>
                    <a:pt x="27" y="1"/>
                  </a:moveTo>
                  <a:cubicBezTo>
                    <a:pt x="27" y="27"/>
                    <a:pt x="27" y="78"/>
                    <a:pt x="27" y="103"/>
                  </a:cubicBezTo>
                  <a:lnTo>
                    <a:pt x="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56"/>
            <p:cNvSpPr/>
            <p:nvPr/>
          </p:nvSpPr>
          <p:spPr>
            <a:xfrm>
              <a:off x="7544038" y="736875"/>
              <a:ext cx="3225" cy="2575"/>
            </a:xfrm>
            <a:custGeom>
              <a:avLst/>
              <a:gdLst/>
              <a:ahLst/>
              <a:cxnLst/>
              <a:rect l="l" t="t" r="r" b="b"/>
              <a:pathLst>
                <a:path w="129" h="103" extrusionOk="0">
                  <a:moveTo>
                    <a:pt x="103" y="103"/>
                  </a:moveTo>
                  <a:lnTo>
                    <a:pt x="0" y="51"/>
                  </a:lnTo>
                  <a:cubicBezTo>
                    <a:pt x="0" y="26"/>
                    <a:pt x="26" y="26"/>
                    <a:pt x="26" y="0"/>
                  </a:cubicBezTo>
                  <a:lnTo>
                    <a:pt x="128" y="5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56"/>
            <p:cNvSpPr/>
            <p:nvPr/>
          </p:nvSpPr>
          <p:spPr>
            <a:xfrm>
              <a:off x="7754938" y="972125"/>
              <a:ext cx="17975" cy="9650"/>
            </a:xfrm>
            <a:custGeom>
              <a:avLst/>
              <a:gdLst/>
              <a:ahLst/>
              <a:cxnLst/>
              <a:rect l="l" t="t" r="r" b="b"/>
              <a:pathLst>
                <a:path w="719" h="386" extrusionOk="0">
                  <a:moveTo>
                    <a:pt x="718" y="1"/>
                  </a:moveTo>
                  <a:lnTo>
                    <a:pt x="0" y="27"/>
                  </a:lnTo>
                  <a:lnTo>
                    <a:pt x="257" y="386"/>
                  </a:lnTo>
                  <a:cubicBezTo>
                    <a:pt x="385" y="283"/>
                    <a:pt x="513" y="18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56"/>
            <p:cNvSpPr/>
            <p:nvPr/>
          </p:nvSpPr>
          <p:spPr>
            <a:xfrm>
              <a:off x="7553013" y="1014450"/>
              <a:ext cx="8350" cy="5150"/>
            </a:xfrm>
            <a:custGeom>
              <a:avLst/>
              <a:gdLst/>
              <a:ahLst/>
              <a:cxnLst/>
              <a:rect l="l" t="t" r="r" b="b"/>
              <a:pathLst>
                <a:path w="334" h="206" extrusionOk="0">
                  <a:moveTo>
                    <a:pt x="231" y="0"/>
                  </a:moveTo>
                  <a:cubicBezTo>
                    <a:pt x="154" y="0"/>
                    <a:pt x="77" y="0"/>
                    <a:pt x="26" y="26"/>
                  </a:cubicBezTo>
                  <a:cubicBezTo>
                    <a:pt x="0" y="52"/>
                    <a:pt x="26" y="154"/>
                    <a:pt x="26" y="205"/>
                  </a:cubicBezTo>
                  <a:cubicBezTo>
                    <a:pt x="77" y="205"/>
                    <a:pt x="154" y="205"/>
                    <a:pt x="231" y="180"/>
                  </a:cubicBezTo>
                  <a:cubicBezTo>
                    <a:pt x="282" y="154"/>
                    <a:pt x="308" y="77"/>
                    <a:pt x="333" y="26"/>
                  </a:cubicBez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56"/>
            <p:cNvSpPr/>
            <p:nvPr/>
          </p:nvSpPr>
          <p:spPr>
            <a:xfrm>
              <a:off x="7852388" y="8349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0" y="0"/>
                  </a:moveTo>
                  <a:cubicBezTo>
                    <a:pt x="0" y="77"/>
                    <a:pt x="26" y="154"/>
                    <a:pt x="51" y="206"/>
                  </a:cubicBezTo>
                  <a:lnTo>
                    <a:pt x="180" y="206"/>
                  </a:lnTo>
                  <a:cubicBezTo>
                    <a:pt x="180" y="154"/>
                    <a:pt x="154" y="77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56"/>
            <p:cNvSpPr/>
            <p:nvPr/>
          </p:nvSpPr>
          <p:spPr>
            <a:xfrm>
              <a:off x="7745963" y="955475"/>
              <a:ext cx="4500" cy="4500"/>
            </a:xfrm>
            <a:custGeom>
              <a:avLst/>
              <a:gdLst/>
              <a:ahLst/>
              <a:cxnLst/>
              <a:rect l="l" t="t" r="r" b="b"/>
              <a:pathLst>
                <a:path w="180" h="180" extrusionOk="0">
                  <a:moveTo>
                    <a:pt x="26" y="0"/>
                  </a:moveTo>
                  <a:cubicBezTo>
                    <a:pt x="0" y="51"/>
                    <a:pt x="0" y="103"/>
                    <a:pt x="26" y="154"/>
                  </a:cubicBezTo>
                  <a:cubicBezTo>
                    <a:pt x="26" y="180"/>
                    <a:pt x="129" y="180"/>
                    <a:pt x="154" y="180"/>
                  </a:cubicBezTo>
                  <a:cubicBezTo>
                    <a:pt x="154" y="103"/>
                    <a:pt x="180" y="51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56"/>
            <p:cNvSpPr/>
            <p:nvPr/>
          </p:nvSpPr>
          <p:spPr>
            <a:xfrm>
              <a:off x="7651713" y="997125"/>
              <a:ext cx="5800" cy="3250"/>
            </a:xfrm>
            <a:custGeom>
              <a:avLst/>
              <a:gdLst/>
              <a:ahLst/>
              <a:cxnLst/>
              <a:rect l="l" t="t" r="r" b="b"/>
              <a:pathLst>
                <a:path w="232" h="130" extrusionOk="0">
                  <a:moveTo>
                    <a:pt x="1" y="1"/>
                  </a:moveTo>
                  <a:cubicBezTo>
                    <a:pt x="27" y="52"/>
                    <a:pt x="1" y="78"/>
                    <a:pt x="1" y="129"/>
                  </a:cubicBezTo>
                  <a:lnTo>
                    <a:pt x="232" y="129"/>
                  </a:lnTo>
                  <a:cubicBezTo>
                    <a:pt x="232" y="104"/>
                    <a:pt x="232" y="78"/>
                    <a:pt x="232" y="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56"/>
            <p:cNvSpPr/>
            <p:nvPr/>
          </p:nvSpPr>
          <p:spPr>
            <a:xfrm>
              <a:off x="7626088" y="1029825"/>
              <a:ext cx="4500" cy="5800"/>
            </a:xfrm>
            <a:custGeom>
              <a:avLst/>
              <a:gdLst/>
              <a:ahLst/>
              <a:cxnLst/>
              <a:rect l="l" t="t" r="r" b="b"/>
              <a:pathLst>
                <a:path w="180" h="232" extrusionOk="0">
                  <a:moveTo>
                    <a:pt x="26" y="1"/>
                  </a:moveTo>
                  <a:cubicBezTo>
                    <a:pt x="0" y="78"/>
                    <a:pt x="0" y="129"/>
                    <a:pt x="26" y="206"/>
                  </a:cubicBezTo>
                  <a:cubicBezTo>
                    <a:pt x="26" y="206"/>
                    <a:pt x="103" y="232"/>
                    <a:pt x="128" y="232"/>
                  </a:cubicBezTo>
                  <a:cubicBezTo>
                    <a:pt x="154" y="180"/>
                    <a:pt x="180" y="129"/>
                    <a:pt x="180" y="78"/>
                  </a:cubicBezTo>
                  <a:cubicBezTo>
                    <a:pt x="180" y="52"/>
                    <a:pt x="103" y="26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56"/>
            <p:cNvSpPr/>
            <p:nvPr/>
          </p:nvSpPr>
          <p:spPr>
            <a:xfrm>
              <a:off x="7731213" y="835500"/>
              <a:ext cx="18625" cy="21275"/>
            </a:xfrm>
            <a:custGeom>
              <a:avLst/>
              <a:gdLst/>
              <a:ahLst/>
              <a:cxnLst/>
              <a:rect l="l" t="t" r="r" b="b"/>
              <a:pathLst>
                <a:path w="745" h="851" extrusionOk="0">
                  <a:moveTo>
                    <a:pt x="501" y="1"/>
                  </a:moveTo>
                  <a:cubicBezTo>
                    <a:pt x="373" y="1"/>
                    <a:pt x="308" y="120"/>
                    <a:pt x="308" y="260"/>
                  </a:cubicBezTo>
                  <a:cubicBezTo>
                    <a:pt x="308" y="286"/>
                    <a:pt x="231" y="312"/>
                    <a:pt x="231" y="337"/>
                  </a:cubicBezTo>
                  <a:lnTo>
                    <a:pt x="1" y="184"/>
                  </a:lnTo>
                  <a:lnTo>
                    <a:pt x="1" y="184"/>
                  </a:lnTo>
                  <a:cubicBezTo>
                    <a:pt x="103" y="568"/>
                    <a:pt x="437" y="645"/>
                    <a:pt x="744" y="850"/>
                  </a:cubicBezTo>
                  <a:cubicBezTo>
                    <a:pt x="744" y="671"/>
                    <a:pt x="719" y="491"/>
                    <a:pt x="693" y="312"/>
                  </a:cubicBezTo>
                  <a:cubicBezTo>
                    <a:pt x="667" y="209"/>
                    <a:pt x="616" y="30"/>
                    <a:pt x="539" y="4"/>
                  </a:cubicBezTo>
                  <a:cubicBezTo>
                    <a:pt x="526" y="2"/>
                    <a:pt x="513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56"/>
            <p:cNvSpPr/>
            <p:nvPr/>
          </p:nvSpPr>
          <p:spPr>
            <a:xfrm>
              <a:off x="7841488" y="867550"/>
              <a:ext cx="19250" cy="8550"/>
            </a:xfrm>
            <a:custGeom>
              <a:avLst/>
              <a:gdLst/>
              <a:ahLst/>
              <a:cxnLst/>
              <a:rect l="l" t="t" r="r" b="b"/>
              <a:pathLst>
                <a:path w="770" h="342" extrusionOk="0">
                  <a:moveTo>
                    <a:pt x="308" y="1"/>
                  </a:moveTo>
                  <a:cubicBezTo>
                    <a:pt x="248" y="1"/>
                    <a:pt x="187" y="10"/>
                    <a:pt x="128" y="30"/>
                  </a:cubicBezTo>
                  <a:cubicBezTo>
                    <a:pt x="77" y="30"/>
                    <a:pt x="26" y="158"/>
                    <a:pt x="0" y="235"/>
                  </a:cubicBezTo>
                  <a:cubicBezTo>
                    <a:pt x="0" y="258"/>
                    <a:pt x="102" y="342"/>
                    <a:pt x="160" y="342"/>
                  </a:cubicBezTo>
                  <a:cubicBezTo>
                    <a:pt x="167" y="342"/>
                    <a:pt x="174" y="340"/>
                    <a:pt x="180" y="338"/>
                  </a:cubicBezTo>
                  <a:cubicBezTo>
                    <a:pt x="385" y="312"/>
                    <a:pt x="564" y="286"/>
                    <a:pt x="769" y="235"/>
                  </a:cubicBezTo>
                  <a:cubicBezTo>
                    <a:pt x="655" y="82"/>
                    <a:pt x="483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56"/>
            <p:cNvSpPr/>
            <p:nvPr/>
          </p:nvSpPr>
          <p:spPr>
            <a:xfrm>
              <a:off x="7477988" y="735975"/>
              <a:ext cx="14125" cy="7975"/>
            </a:xfrm>
            <a:custGeom>
              <a:avLst/>
              <a:gdLst/>
              <a:ahLst/>
              <a:cxnLst/>
              <a:rect l="l" t="t" r="r" b="b"/>
              <a:pathLst>
                <a:path w="565" h="319" extrusionOk="0">
                  <a:moveTo>
                    <a:pt x="196" y="1"/>
                  </a:moveTo>
                  <a:cubicBezTo>
                    <a:pt x="99" y="1"/>
                    <a:pt x="58" y="104"/>
                    <a:pt x="1" y="318"/>
                  </a:cubicBezTo>
                  <a:lnTo>
                    <a:pt x="565" y="190"/>
                  </a:lnTo>
                  <a:cubicBezTo>
                    <a:pt x="384" y="65"/>
                    <a:pt x="272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56"/>
            <p:cNvSpPr/>
            <p:nvPr/>
          </p:nvSpPr>
          <p:spPr>
            <a:xfrm>
              <a:off x="7565188" y="905475"/>
              <a:ext cx="11550" cy="10925"/>
            </a:xfrm>
            <a:custGeom>
              <a:avLst/>
              <a:gdLst/>
              <a:ahLst/>
              <a:cxnLst/>
              <a:rect l="l" t="t" r="r" b="b"/>
              <a:pathLst>
                <a:path w="462" h="437" extrusionOk="0">
                  <a:moveTo>
                    <a:pt x="0" y="0"/>
                  </a:moveTo>
                  <a:lnTo>
                    <a:pt x="231" y="436"/>
                  </a:lnTo>
                  <a:cubicBezTo>
                    <a:pt x="308" y="308"/>
                    <a:pt x="359" y="231"/>
                    <a:pt x="462" y="1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56"/>
            <p:cNvSpPr/>
            <p:nvPr/>
          </p:nvSpPr>
          <p:spPr>
            <a:xfrm>
              <a:off x="7470938" y="960900"/>
              <a:ext cx="8375" cy="7425"/>
            </a:xfrm>
            <a:custGeom>
              <a:avLst/>
              <a:gdLst/>
              <a:ahLst/>
              <a:cxnLst/>
              <a:rect l="l" t="t" r="r" b="b"/>
              <a:pathLst>
                <a:path w="335" h="297" extrusionOk="0">
                  <a:moveTo>
                    <a:pt x="207" y="1"/>
                  </a:moveTo>
                  <a:cubicBezTo>
                    <a:pt x="43" y="1"/>
                    <a:pt x="22" y="93"/>
                    <a:pt x="1" y="219"/>
                  </a:cubicBezTo>
                  <a:cubicBezTo>
                    <a:pt x="1" y="219"/>
                    <a:pt x="26" y="245"/>
                    <a:pt x="52" y="296"/>
                  </a:cubicBezTo>
                  <a:lnTo>
                    <a:pt x="334" y="14"/>
                  </a:lnTo>
                  <a:cubicBezTo>
                    <a:pt x="284" y="5"/>
                    <a:pt x="24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56"/>
            <p:cNvSpPr/>
            <p:nvPr/>
          </p:nvSpPr>
          <p:spPr>
            <a:xfrm>
              <a:off x="7599788" y="663775"/>
              <a:ext cx="8375" cy="6625"/>
            </a:xfrm>
            <a:custGeom>
              <a:avLst/>
              <a:gdLst/>
              <a:ahLst/>
              <a:cxnLst/>
              <a:rect l="l" t="t" r="r" b="b"/>
              <a:pathLst>
                <a:path w="335" h="265" extrusionOk="0">
                  <a:moveTo>
                    <a:pt x="206" y="1"/>
                  </a:moveTo>
                  <a:cubicBezTo>
                    <a:pt x="129" y="52"/>
                    <a:pt x="78" y="103"/>
                    <a:pt x="1" y="180"/>
                  </a:cubicBezTo>
                  <a:cubicBezTo>
                    <a:pt x="85" y="222"/>
                    <a:pt x="151" y="264"/>
                    <a:pt x="187" y="264"/>
                  </a:cubicBezTo>
                  <a:cubicBezTo>
                    <a:pt x="195" y="264"/>
                    <a:pt x="201" y="262"/>
                    <a:pt x="206" y="257"/>
                  </a:cubicBezTo>
                  <a:cubicBezTo>
                    <a:pt x="257" y="206"/>
                    <a:pt x="309" y="155"/>
                    <a:pt x="334" y="103"/>
                  </a:cubicBezTo>
                  <a:cubicBezTo>
                    <a:pt x="334" y="103"/>
                    <a:pt x="232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56"/>
            <p:cNvSpPr/>
            <p:nvPr/>
          </p:nvSpPr>
          <p:spPr>
            <a:xfrm>
              <a:off x="7481213" y="871500"/>
              <a:ext cx="6425" cy="3225"/>
            </a:xfrm>
            <a:custGeom>
              <a:avLst/>
              <a:gdLst/>
              <a:ahLst/>
              <a:cxnLst/>
              <a:rect l="l" t="t" r="r" b="b"/>
              <a:pathLst>
                <a:path w="257" h="129" extrusionOk="0">
                  <a:moveTo>
                    <a:pt x="257" y="0"/>
                  </a:moveTo>
                  <a:lnTo>
                    <a:pt x="0" y="51"/>
                  </a:lnTo>
                  <a:cubicBezTo>
                    <a:pt x="0" y="77"/>
                    <a:pt x="0" y="103"/>
                    <a:pt x="0" y="128"/>
                  </a:cubicBezTo>
                  <a:lnTo>
                    <a:pt x="257" y="103"/>
                  </a:lnTo>
                  <a:cubicBezTo>
                    <a:pt x="257" y="77"/>
                    <a:pt x="257" y="26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56"/>
            <p:cNvSpPr/>
            <p:nvPr/>
          </p:nvSpPr>
          <p:spPr>
            <a:xfrm>
              <a:off x="7749813" y="687500"/>
              <a:ext cx="6425" cy="7075"/>
            </a:xfrm>
            <a:custGeom>
              <a:avLst/>
              <a:gdLst/>
              <a:ahLst/>
              <a:cxnLst/>
              <a:rect l="l" t="t" r="r" b="b"/>
              <a:pathLst>
                <a:path w="257" h="283" extrusionOk="0">
                  <a:moveTo>
                    <a:pt x="180" y="1"/>
                  </a:moveTo>
                  <a:cubicBezTo>
                    <a:pt x="128" y="26"/>
                    <a:pt x="52" y="52"/>
                    <a:pt x="26" y="103"/>
                  </a:cubicBezTo>
                  <a:cubicBezTo>
                    <a:pt x="0" y="129"/>
                    <a:pt x="52" y="206"/>
                    <a:pt x="77" y="283"/>
                  </a:cubicBezTo>
                  <a:cubicBezTo>
                    <a:pt x="154" y="231"/>
                    <a:pt x="231" y="206"/>
                    <a:pt x="257" y="155"/>
                  </a:cubicBezTo>
                  <a:cubicBezTo>
                    <a:pt x="257" y="129"/>
                    <a:pt x="205" y="52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56"/>
            <p:cNvSpPr/>
            <p:nvPr/>
          </p:nvSpPr>
          <p:spPr>
            <a:xfrm>
              <a:off x="7303638" y="861875"/>
              <a:ext cx="6425" cy="7075"/>
            </a:xfrm>
            <a:custGeom>
              <a:avLst/>
              <a:gdLst/>
              <a:ahLst/>
              <a:cxnLst/>
              <a:rect l="l" t="t" r="r" b="b"/>
              <a:pathLst>
                <a:path w="257" h="283" extrusionOk="0">
                  <a:moveTo>
                    <a:pt x="180" y="0"/>
                  </a:moveTo>
                  <a:lnTo>
                    <a:pt x="0" y="231"/>
                  </a:lnTo>
                  <a:lnTo>
                    <a:pt x="128" y="282"/>
                  </a:lnTo>
                  <a:lnTo>
                    <a:pt x="257" y="52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56"/>
            <p:cNvSpPr/>
            <p:nvPr/>
          </p:nvSpPr>
          <p:spPr>
            <a:xfrm>
              <a:off x="7613263" y="952900"/>
              <a:ext cx="5800" cy="3225"/>
            </a:xfrm>
            <a:custGeom>
              <a:avLst/>
              <a:gdLst/>
              <a:ahLst/>
              <a:cxnLst/>
              <a:rect l="l" t="t" r="r" b="b"/>
              <a:pathLst>
                <a:path w="232" h="129" extrusionOk="0">
                  <a:moveTo>
                    <a:pt x="231" y="1"/>
                  </a:moveTo>
                  <a:lnTo>
                    <a:pt x="0" y="26"/>
                  </a:lnTo>
                  <a:lnTo>
                    <a:pt x="0" y="103"/>
                  </a:lnTo>
                  <a:lnTo>
                    <a:pt x="231" y="129"/>
                  </a:lnTo>
                  <a:cubicBezTo>
                    <a:pt x="231" y="103"/>
                    <a:pt x="231" y="52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56"/>
            <p:cNvSpPr/>
            <p:nvPr/>
          </p:nvSpPr>
          <p:spPr>
            <a:xfrm>
              <a:off x="7574163" y="1053550"/>
              <a:ext cx="7075" cy="7725"/>
            </a:xfrm>
            <a:custGeom>
              <a:avLst/>
              <a:gdLst/>
              <a:ahLst/>
              <a:cxnLst/>
              <a:rect l="l" t="t" r="r" b="b"/>
              <a:pathLst>
                <a:path w="283" h="309" extrusionOk="0">
                  <a:moveTo>
                    <a:pt x="282" y="0"/>
                  </a:moveTo>
                  <a:lnTo>
                    <a:pt x="282" y="0"/>
                  </a:lnTo>
                  <a:cubicBezTo>
                    <a:pt x="128" y="77"/>
                    <a:pt x="0" y="154"/>
                    <a:pt x="231" y="308"/>
                  </a:cubicBezTo>
                  <a:cubicBezTo>
                    <a:pt x="231" y="180"/>
                    <a:pt x="257" y="77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7628013" y="677125"/>
              <a:ext cx="5150" cy="5925"/>
            </a:xfrm>
            <a:custGeom>
              <a:avLst/>
              <a:gdLst/>
              <a:ahLst/>
              <a:cxnLst/>
              <a:rect l="l" t="t" r="r" b="b"/>
              <a:pathLst>
                <a:path w="206" h="237" extrusionOk="0">
                  <a:moveTo>
                    <a:pt x="89" y="0"/>
                  </a:moveTo>
                  <a:cubicBezTo>
                    <a:pt x="57" y="0"/>
                    <a:pt x="0" y="57"/>
                    <a:pt x="0" y="57"/>
                  </a:cubicBezTo>
                  <a:cubicBezTo>
                    <a:pt x="26" y="108"/>
                    <a:pt x="51" y="185"/>
                    <a:pt x="103" y="236"/>
                  </a:cubicBezTo>
                  <a:cubicBezTo>
                    <a:pt x="154" y="159"/>
                    <a:pt x="205" y="134"/>
                    <a:pt x="180" y="82"/>
                  </a:cubicBezTo>
                  <a:cubicBezTo>
                    <a:pt x="180" y="57"/>
                    <a:pt x="154" y="5"/>
                    <a:pt x="103" y="5"/>
                  </a:cubicBezTo>
                  <a:cubicBezTo>
                    <a:pt x="99" y="2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7467738" y="1004825"/>
              <a:ext cx="5800" cy="7725"/>
            </a:xfrm>
            <a:custGeom>
              <a:avLst/>
              <a:gdLst/>
              <a:ahLst/>
              <a:cxnLst/>
              <a:rect l="l" t="t" r="r" b="b"/>
              <a:pathLst>
                <a:path w="232" h="309" extrusionOk="0">
                  <a:moveTo>
                    <a:pt x="129" y="1"/>
                  </a:moveTo>
                  <a:cubicBezTo>
                    <a:pt x="78" y="103"/>
                    <a:pt x="1" y="155"/>
                    <a:pt x="26" y="180"/>
                  </a:cubicBezTo>
                  <a:cubicBezTo>
                    <a:pt x="26" y="231"/>
                    <a:pt x="103" y="283"/>
                    <a:pt x="154" y="308"/>
                  </a:cubicBezTo>
                  <a:cubicBezTo>
                    <a:pt x="154" y="308"/>
                    <a:pt x="231" y="231"/>
                    <a:pt x="231" y="206"/>
                  </a:cubicBezTo>
                  <a:cubicBezTo>
                    <a:pt x="206" y="129"/>
                    <a:pt x="180" y="52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7408113" y="715075"/>
              <a:ext cx="5800" cy="4500"/>
            </a:xfrm>
            <a:custGeom>
              <a:avLst/>
              <a:gdLst/>
              <a:ahLst/>
              <a:cxnLst/>
              <a:rect l="l" t="t" r="r" b="b"/>
              <a:pathLst>
                <a:path w="232" h="180" extrusionOk="0">
                  <a:moveTo>
                    <a:pt x="78" y="0"/>
                  </a:moveTo>
                  <a:cubicBezTo>
                    <a:pt x="78" y="0"/>
                    <a:pt x="52" y="77"/>
                    <a:pt x="1" y="128"/>
                  </a:cubicBezTo>
                  <a:cubicBezTo>
                    <a:pt x="52" y="154"/>
                    <a:pt x="103" y="180"/>
                    <a:pt x="180" y="180"/>
                  </a:cubicBezTo>
                  <a:cubicBezTo>
                    <a:pt x="206" y="180"/>
                    <a:pt x="232" y="128"/>
                    <a:pt x="232" y="77"/>
                  </a:cubicBezTo>
                  <a:cubicBezTo>
                    <a:pt x="206" y="52"/>
                    <a:pt x="155" y="26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7861363" y="866350"/>
              <a:ext cx="12200" cy="11575"/>
            </a:xfrm>
            <a:custGeom>
              <a:avLst/>
              <a:gdLst/>
              <a:ahLst/>
              <a:cxnLst/>
              <a:rect l="l" t="t" r="r" b="b"/>
              <a:pathLst>
                <a:path w="488" h="463" extrusionOk="0">
                  <a:moveTo>
                    <a:pt x="231" y="1"/>
                  </a:moveTo>
                  <a:lnTo>
                    <a:pt x="231" y="1"/>
                  </a:lnTo>
                  <a:cubicBezTo>
                    <a:pt x="0" y="360"/>
                    <a:pt x="0" y="386"/>
                    <a:pt x="487" y="462"/>
                  </a:cubicBezTo>
                  <a:cubicBezTo>
                    <a:pt x="410" y="283"/>
                    <a:pt x="333" y="155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7400438" y="698400"/>
              <a:ext cx="13475" cy="9650"/>
            </a:xfrm>
            <a:custGeom>
              <a:avLst/>
              <a:gdLst/>
              <a:ahLst/>
              <a:cxnLst/>
              <a:rect l="l" t="t" r="r" b="b"/>
              <a:pathLst>
                <a:path w="539" h="386" extrusionOk="0">
                  <a:moveTo>
                    <a:pt x="385" y="1"/>
                  </a:moveTo>
                  <a:lnTo>
                    <a:pt x="0" y="334"/>
                  </a:lnTo>
                  <a:lnTo>
                    <a:pt x="539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7715838" y="631100"/>
              <a:ext cx="9000" cy="10275"/>
            </a:xfrm>
            <a:custGeom>
              <a:avLst/>
              <a:gdLst/>
              <a:ahLst/>
              <a:cxnLst/>
              <a:rect l="l" t="t" r="r" b="b"/>
              <a:pathLst>
                <a:path w="360" h="411" extrusionOk="0">
                  <a:moveTo>
                    <a:pt x="154" y="0"/>
                  </a:moveTo>
                  <a:cubicBezTo>
                    <a:pt x="0" y="385"/>
                    <a:pt x="0" y="385"/>
                    <a:pt x="359" y="410"/>
                  </a:cubicBezTo>
                  <a:cubicBezTo>
                    <a:pt x="282" y="257"/>
                    <a:pt x="231" y="128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7392738" y="817650"/>
              <a:ext cx="7725" cy="10900"/>
            </a:xfrm>
            <a:custGeom>
              <a:avLst/>
              <a:gdLst/>
              <a:ahLst/>
              <a:cxnLst/>
              <a:rect l="l" t="t" r="r" b="b"/>
              <a:pathLst>
                <a:path w="309" h="436" extrusionOk="0">
                  <a:moveTo>
                    <a:pt x="257" y="0"/>
                  </a:moveTo>
                  <a:cubicBezTo>
                    <a:pt x="0" y="205"/>
                    <a:pt x="103" y="333"/>
                    <a:pt x="206" y="436"/>
                  </a:cubicBezTo>
                  <a:cubicBezTo>
                    <a:pt x="206" y="436"/>
                    <a:pt x="257" y="436"/>
                    <a:pt x="308" y="410"/>
                  </a:cubicBezTo>
                  <a:cubicBezTo>
                    <a:pt x="308" y="308"/>
                    <a:pt x="283" y="18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7320288" y="755450"/>
              <a:ext cx="5150" cy="7725"/>
            </a:xfrm>
            <a:custGeom>
              <a:avLst/>
              <a:gdLst/>
              <a:ahLst/>
              <a:cxnLst/>
              <a:rect l="l" t="t" r="r" b="b"/>
              <a:pathLst>
                <a:path w="206" h="309" extrusionOk="0">
                  <a:moveTo>
                    <a:pt x="103" y="1"/>
                  </a:moveTo>
                  <a:cubicBezTo>
                    <a:pt x="78" y="103"/>
                    <a:pt x="26" y="180"/>
                    <a:pt x="1" y="283"/>
                  </a:cubicBezTo>
                  <a:lnTo>
                    <a:pt x="52" y="308"/>
                  </a:lnTo>
                  <a:lnTo>
                    <a:pt x="206" y="5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7472863" y="686875"/>
              <a:ext cx="5800" cy="7075"/>
            </a:xfrm>
            <a:custGeom>
              <a:avLst/>
              <a:gdLst/>
              <a:ahLst/>
              <a:cxnLst/>
              <a:rect l="l" t="t" r="r" b="b"/>
              <a:pathLst>
                <a:path w="232" h="283" extrusionOk="0">
                  <a:moveTo>
                    <a:pt x="129" y="0"/>
                  </a:moveTo>
                  <a:cubicBezTo>
                    <a:pt x="78" y="77"/>
                    <a:pt x="52" y="154"/>
                    <a:pt x="1" y="231"/>
                  </a:cubicBezTo>
                  <a:lnTo>
                    <a:pt x="52" y="282"/>
                  </a:lnTo>
                  <a:cubicBezTo>
                    <a:pt x="103" y="231"/>
                    <a:pt x="180" y="154"/>
                    <a:pt x="232" y="103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7542138" y="782375"/>
              <a:ext cx="7050" cy="6075"/>
            </a:xfrm>
            <a:custGeom>
              <a:avLst/>
              <a:gdLst/>
              <a:ahLst/>
              <a:cxnLst/>
              <a:rect l="l" t="t" r="r" b="b"/>
              <a:pathLst>
                <a:path w="282" h="243" extrusionOk="0">
                  <a:moveTo>
                    <a:pt x="25" y="1"/>
                  </a:moveTo>
                  <a:lnTo>
                    <a:pt x="25" y="1"/>
                  </a:lnTo>
                  <a:cubicBezTo>
                    <a:pt x="5" y="136"/>
                    <a:pt x="1" y="242"/>
                    <a:pt x="121" y="242"/>
                  </a:cubicBezTo>
                  <a:cubicBezTo>
                    <a:pt x="160" y="242"/>
                    <a:pt x="212" y="231"/>
                    <a:pt x="281" y="20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7664538" y="956100"/>
              <a:ext cx="4525" cy="7075"/>
            </a:xfrm>
            <a:custGeom>
              <a:avLst/>
              <a:gdLst/>
              <a:ahLst/>
              <a:cxnLst/>
              <a:rect l="l" t="t" r="r" b="b"/>
              <a:pathLst>
                <a:path w="181" h="283" extrusionOk="0">
                  <a:moveTo>
                    <a:pt x="52" y="1"/>
                  </a:moveTo>
                  <a:cubicBezTo>
                    <a:pt x="26" y="78"/>
                    <a:pt x="1" y="180"/>
                    <a:pt x="1" y="257"/>
                  </a:cubicBezTo>
                  <a:lnTo>
                    <a:pt x="78" y="283"/>
                  </a:lnTo>
                  <a:lnTo>
                    <a:pt x="180" y="52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7432488" y="851350"/>
              <a:ext cx="7700" cy="5600"/>
            </a:xfrm>
            <a:custGeom>
              <a:avLst/>
              <a:gdLst/>
              <a:ahLst/>
              <a:cxnLst/>
              <a:rect l="l" t="t" r="r" b="b"/>
              <a:pathLst>
                <a:path w="308" h="224" extrusionOk="0">
                  <a:moveTo>
                    <a:pt x="84" y="1"/>
                  </a:moveTo>
                  <a:cubicBezTo>
                    <a:pt x="58" y="1"/>
                    <a:pt x="30" y="4"/>
                    <a:pt x="0" y="11"/>
                  </a:cubicBezTo>
                  <a:cubicBezTo>
                    <a:pt x="52" y="114"/>
                    <a:pt x="77" y="191"/>
                    <a:pt x="103" y="216"/>
                  </a:cubicBezTo>
                  <a:cubicBezTo>
                    <a:pt x="113" y="221"/>
                    <a:pt x="123" y="223"/>
                    <a:pt x="135" y="223"/>
                  </a:cubicBezTo>
                  <a:cubicBezTo>
                    <a:pt x="183" y="223"/>
                    <a:pt x="241" y="186"/>
                    <a:pt x="282" y="165"/>
                  </a:cubicBezTo>
                  <a:cubicBezTo>
                    <a:pt x="308" y="114"/>
                    <a:pt x="282" y="62"/>
                    <a:pt x="257" y="37"/>
                  </a:cubicBezTo>
                  <a:cubicBezTo>
                    <a:pt x="202" y="19"/>
                    <a:pt x="148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7268663" y="558325"/>
              <a:ext cx="631175" cy="557150"/>
            </a:xfrm>
            <a:custGeom>
              <a:avLst/>
              <a:gdLst/>
              <a:ahLst/>
              <a:cxnLst/>
              <a:rect l="l" t="t" r="r" b="b"/>
              <a:pathLst>
                <a:path w="25247" h="22286" extrusionOk="0">
                  <a:moveTo>
                    <a:pt x="13103" y="1095"/>
                  </a:moveTo>
                  <a:cubicBezTo>
                    <a:pt x="14437" y="1095"/>
                    <a:pt x="15706" y="1303"/>
                    <a:pt x="16883" y="1792"/>
                  </a:cubicBezTo>
                  <a:lnTo>
                    <a:pt x="16883" y="1792"/>
                  </a:lnTo>
                  <a:cubicBezTo>
                    <a:pt x="18934" y="3318"/>
                    <a:pt x="20746" y="5165"/>
                    <a:pt x="21862" y="7475"/>
                  </a:cubicBezTo>
                  <a:cubicBezTo>
                    <a:pt x="23477" y="10835"/>
                    <a:pt x="22400" y="15014"/>
                    <a:pt x="20221" y="17835"/>
                  </a:cubicBezTo>
                  <a:cubicBezTo>
                    <a:pt x="18299" y="20305"/>
                    <a:pt x="15639" y="21385"/>
                    <a:pt x="12927" y="21385"/>
                  </a:cubicBezTo>
                  <a:cubicBezTo>
                    <a:pt x="9052" y="21385"/>
                    <a:pt x="5071" y="19181"/>
                    <a:pt x="2989" y="15681"/>
                  </a:cubicBezTo>
                  <a:cubicBezTo>
                    <a:pt x="1066" y="12450"/>
                    <a:pt x="1604" y="8937"/>
                    <a:pt x="3476" y="5860"/>
                  </a:cubicBezTo>
                  <a:cubicBezTo>
                    <a:pt x="5169" y="3091"/>
                    <a:pt x="7887" y="1655"/>
                    <a:pt x="11041" y="1244"/>
                  </a:cubicBezTo>
                  <a:cubicBezTo>
                    <a:pt x="11743" y="1148"/>
                    <a:pt x="12431" y="1095"/>
                    <a:pt x="13103" y="1095"/>
                  </a:cubicBezTo>
                  <a:close/>
                  <a:moveTo>
                    <a:pt x="12943" y="1"/>
                  </a:moveTo>
                  <a:cubicBezTo>
                    <a:pt x="6945" y="1"/>
                    <a:pt x="1476" y="4081"/>
                    <a:pt x="758" y="10347"/>
                  </a:cubicBezTo>
                  <a:cubicBezTo>
                    <a:pt x="1" y="16968"/>
                    <a:pt x="6552" y="22285"/>
                    <a:pt x="12739" y="22285"/>
                  </a:cubicBezTo>
                  <a:cubicBezTo>
                    <a:pt x="13046" y="22285"/>
                    <a:pt x="13352" y="22272"/>
                    <a:pt x="13656" y="22246"/>
                  </a:cubicBezTo>
                  <a:cubicBezTo>
                    <a:pt x="18331" y="21850"/>
                    <a:pt x="22035" y="18076"/>
                    <a:pt x="23062" y="13690"/>
                  </a:cubicBezTo>
                  <a:lnTo>
                    <a:pt x="23062" y="13690"/>
                  </a:lnTo>
                  <a:cubicBezTo>
                    <a:pt x="25247" y="7706"/>
                    <a:pt x="20616" y="695"/>
                    <a:pt x="14246" y="65"/>
                  </a:cubicBezTo>
                  <a:cubicBezTo>
                    <a:pt x="13810" y="22"/>
                    <a:pt x="13375" y="1"/>
                    <a:pt x="1294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7376713" y="650325"/>
              <a:ext cx="419925" cy="56000"/>
            </a:xfrm>
            <a:custGeom>
              <a:avLst/>
              <a:gdLst/>
              <a:ahLst/>
              <a:cxnLst/>
              <a:rect l="l" t="t" r="r" b="b"/>
              <a:pathLst>
                <a:path w="16797" h="2240" extrusionOk="0">
                  <a:moveTo>
                    <a:pt x="129" y="0"/>
                  </a:moveTo>
                  <a:cubicBezTo>
                    <a:pt x="26" y="0"/>
                    <a:pt x="0" y="129"/>
                    <a:pt x="52" y="180"/>
                  </a:cubicBezTo>
                  <a:cubicBezTo>
                    <a:pt x="1744" y="2180"/>
                    <a:pt x="5308" y="2180"/>
                    <a:pt x="7667" y="2206"/>
                  </a:cubicBezTo>
                  <a:cubicBezTo>
                    <a:pt x="8864" y="2206"/>
                    <a:pt x="10061" y="2240"/>
                    <a:pt x="11257" y="2240"/>
                  </a:cubicBezTo>
                  <a:cubicBezTo>
                    <a:pt x="11856" y="2240"/>
                    <a:pt x="12454" y="2231"/>
                    <a:pt x="13052" y="2206"/>
                  </a:cubicBezTo>
                  <a:cubicBezTo>
                    <a:pt x="14334" y="2129"/>
                    <a:pt x="15591" y="1795"/>
                    <a:pt x="16745" y="1231"/>
                  </a:cubicBezTo>
                  <a:cubicBezTo>
                    <a:pt x="16796" y="1206"/>
                    <a:pt x="16796" y="1129"/>
                    <a:pt x="16745" y="1103"/>
                  </a:cubicBezTo>
                  <a:cubicBezTo>
                    <a:pt x="16416" y="1041"/>
                    <a:pt x="16088" y="1018"/>
                    <a:pt x="15760" y="1018"/>
                  </a:cubicBezTo>
                  <a:cubicBezTo>
                    <a:pt x="14857" y="1018"/>
                    <a:pt x="13955" y="1194"/>
                    <a:pt x="13052" y="1231"/>
                  </a:cubicBezTo>
                  <a:cubicBezTo>
                    <a:pt x="12429" y="1261"/>
                    <a:pt x="11805" y="1272"/>
                    <a:pt x="11181" y="1272"/>
                  </a:cubicBezTo>
                  <a:cubicBezTo>
                    <a:pt x="10215" y="1272"/>
                    <a:pt x="9249" y="1247"/>
                    <a:pt x="8283" y="1231"/>
                  </a:cubicBezTo>
                  <a:cubicBezTo>
                    <a:pt x="8131" y="1234"/>
                    <a:pt x="7978" y="1235"/>
                    <a:pt x="7825" y="1235"/>
                  </a:cubicBezTo>
                  <a:cubicBezTo>
                    <a:pt x="6435" y="1235"/>
                    <a:pt x="5028" y="1129"/>
                    <a:pt x="3642" y="898"/>
                  </a:cubicBezTo>
                  <a:cubicBezTo>
                    <a:pt x="2462" y="693"/>
                    <a:pt x="1334" y="154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7352513" y="673325"/>
              <a:ext cx="465900" cy="63150"/>
            </a:xfrm>
            <a:custGeom>
              <a:avLst/>
              <a:gdLst/>
              <a:ahLst/>
              <a:cxnLst/>
              <a:rect l="l" t="t" r="r" b="b"/>
              <a:pathLst>
                <a:path w="18636" h="2526" extrusionOk="0">
                  <a:moveTo>
                    <a:pt x="211" y="0"/>
                  </a:moveTo>
                  <a:cubicBezTo>
                    <a:pt x="80" y="0"/>
                    <a:pt x="1" y="117"/>
                    <a:pt x="71" y="234"/>
                  </a:cubicBezTo>
                  <a:lnTo>
                    <a:pt x="71" y="209"/>
                  </a:lnTo>
                  <a:cubicBezTo>
                    <a:pt x="532" y="1081"/>
                    <a:pt x="1661" y="1286"/>
                    <a:pt x="2533" y="1516"/>
                  </a:cubicBezTo>
                  <a:cubicBezTo>
                    <a:pt x="4148" y="1978"/>
                    <a:pt x="5815" y="2311"/>
                    <a:pt x="7482" y="2465"/>
                  </a:cubicBezTo>
                  <a:cubicBezTo>
                    <a:pt x="8053" y="2508"/>
                    <a:pt x="8626" y="2525"/>
                    <a:pt x="9200" y="2525"/>
                  </a:cubicBezTo>
                  <a:cubicBezTo>
                    <a:pt x="10688" y="2525"/>
                    <a:pt x="12181" y="2411"/>
                    <a:pt x="13661" y="2337"/>
                  </a:cubicBezTo>
                  <a:cubicBezTo>
                    <a:pt x="15226" y="2234"/>
                    <a:pt x="17097" y="2388"/>
                    <a:pt x="18533" y="1722"/>
                  </a:cubicBezTo>
                  <a:cubicBezTo>
                    <a:pt x="18636" y="1645"/>
                    <a:pt x="18636" y="1491"/>
                    <a:pt x="18508" y="1465"/>
                  </a:cubicBezTo>
                  <a:cubicBezTo>
                    <a:pt x="17948" y="1304"/>
                    <a:pt x="17356" y="1255"/>
                    <a:pt x="16756" y="1255"/>
                  </a:cubicBezTo>
                  <a:cubicBezTo>
                    <a:pt x="15926" y="1255"/>
                    <a:pt x="15080" y="1348"/>
                    <a:pt x="14277" y="1363"/>
                  </a:cubicBezTo>
                  <a:cubicBezTo>
                    <a:pt x="12431" y="1414"/>
                    <a:pt x="10559" y="1491"/>
                    <a:pt x="8687" y="1491"/>
                  </a:cubicBezTo>
                  <a:cubicBezTo>
                    <a:pt x="5815" y="1491"/>
                    <a:pt x="2994" y="773"/>
                    <a:pt x="250" y="4"/>
                  </a:cubicBezTo>
                  <a:cubicBezTo>
                    <a:pt x="237" y="1"/>
                    <a:pt x="22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7317238" y="718900"/>
              <a:ext cx="522350" cy="75675"/>
            </a:xfrm>
            <a:custGeom>
              <a:avLst/>
              <a:gdLst/>
              <a:ahLst/>
              <a:cxnLst/>
              <a:rect l="l" t="t" r="r" b="b"/>
              <a:pathLst>
                <a:path w="20894" h="3027" extrusionOk="0">
                  <a:moveTo>
                    <a:pt x="185" y="1"/>
                  </a:moveTo>
                  <a:cubicBezTo>
                    <a:pt x="86" y="1"/>
                    <a:pt x="1" y="88"/>
                    <a:pt x="20" y="206"/>
                  </a:cubicBezTo>
                  <a:cubicBezTo>
                    <a:pt x="225" y="1258"/>
                    <a:pt x="1584" y="1488"/>
                    <a:pt x="2456" y="1745"/>
                  </a:cubicBezTo>
                  <a:cubicBezTo>
                    <a:pt x="4585" y="2360"/>
                    <a:pt x="6764" y="2719"/>
                    <a:pt x="8995" y="2822"/>
                  </a:cubicBezTo>
                  <a:cubicBezTo>
                    <a:pt x="10334" y="2914"/>
                    <a:pt x="11672" y="2960"/>
                    <a:pt x="13011" y="2960"/>
                  </a:cubicBezTo>
                  <a:cubicBezTo>
                    <a:pt x="13903" y="2960"/>
                    <a:pt x="14795" y="2940"/>
                    <a:pt x="15688" y="2899"/>
                  </a:cubicBezTo>
                  <a:cubicBezTo>
                    <a:pt x="17201" y="2822"/>
                    <a:pt x="19611" y="3027"/>
                    <a:pt x="20816" y="1950"/>
                  </a:cubicBezTo>
                  <a:cubicBezTo>
                    <a:pt x="20893" y="1847"/>
                    <a:pt x="20842" y="1694"/>
                    <a:pt x="20714" y="1694"/>
                  </a:cubicBezTo>
                  <a:cubicBezTo>
                    <a:pt x="20435" y="1672"/>
                    <a:pt x="20153" y="1663"/>
                    <a:pt x="19869" y="1663"/>
                  </a:cubicBezTo>
                  <a:cubicBezTo>
                    <a:pt x="18483" y="1663"/>
                    <a:pt x="17050" y="1882"/>
                    <a:pt x="15688" y="1924"/>
                  </a:cubicBezTo>
                  <a:cubicBezTo>
                    <a:pt x="15172" y="1946"/>
                    <a:pt x="14656" y="1956"/>
                    <a:pt x="14139" y="1956"/>
                  </a:cubicBezTo>
                  <a:cubicBezTo>
                    <a:pt x="12835" y="1956"/>
                    <a:pt x="11530" y="1895"/>
                    <a:pt x="10226" y="1822"/>
                  </a:cubicBezTo>
                  <a:cubicBezTo>
                    <a:pt x="6944" y="1642"/>
                    <a:pt x="3328" y="1360"/>
                    <a:pt x="277" y="27"/>
                  </a:cubicBezTo>
                  <a:cubicBezTo>
                    <a:pt x="247" y="9"/>
                    <a:pt x="21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7317738" y="766500"/>
              <a:ext cx="529125" cy="54225"/>
            </a:xfrm>
            <a:custGeom>
              <a:avLst/>
              <a:gdLst/>
              <a:ahLst/>
              <a:cxnLst/>
              <a:rect l="l" t="t" r="r" b="b"/>
              <a:pathLst>
                <a:path w="21165" h="2169" extrusionOk="0">
                  <a:moveTo>
                    <a:pt x="1648" y="1"/>
                  </a:moveTo>
                  <a:cubicBezTo>
                    <a:pt x="1062" y="1"/>
                    <a:pt x="518" y="96"/>
                    <a:pt x="103" y="379"/>
                  </a:cubicBezTo>
                  <a:cubicBezTo>
                    <a:pt x="0" y="456"/>
                    <a:pt x="0" y="584"/>
                    <a:pt x="103" y="636"/>
                  </a:cubicBezTo>
                  <a:cubicBezTo>
                    <a:pt x="1180" y="1456"/>
                    <a:pt x="3308" y="1200"/>
                    <a:pt x="4590" y="1354"/>
                  </a:cubicBezTo>
                  <a:cubicBezTo>
                    <a:pt x="6565" y="1610"/>
                    <a:pt x="8539" y="1867"/>
                    <a:pt x="10514" y="2046"/>
                  </a:cubicBezTo>
                  <a:cubicBezTo>
                    <a:pt x="11431" y="2120"/>
                    <a:pt x="12372" y="2169"/>
                    <a:pt x="13316" y="2169"/>
                  </a:cubicBezTo>
                  <a:cubicBezTo>
                    <a:pt x="15987" y="2169"/>
                    <a:pt x="18690" y="1776"/>
                    <a:pt x="21001" y="431"/>
                  </a:cubicBezTo>
                  <a:cubicBezTo>
                    <a:pt x="21165" y="337"/>
                    <a:pt x="21094" y="116"/>
                    <a:pt x="20926" y="116"/>
                  </a:cubicBezTo>
                  <a:cubicBezTo>
                    <a:pt x="20909" y="116"/>
                    <a:pt x="20892" y="118"/>
                    <a:pt x="20873" y="123"/>
                  </a:cubicBezTo>
                  <a:lnTo>
                    <a:pt x="20848" y="97"/>
                  </a:lnTo>
                  <a:cubicBezTo>
                    <a:pt x="18309" y="859"/>
                    <a:pt x="15783" y="1172"/>
                    <a:pt x="13198" y="1172"/>
                  </a:cubicBezTo>
                  <a:cubicBezTo>
                    <a:pt x="12127" y="1172"/>
                    <a:pt x="11046" y="1118"/>
                    <a:pt x="9950" y="1020"/>
                  </a:cubicBezTo>
                  <a:cubicBezTo>
                    <a:pt x="8155" y="867"/>
                    <a:pt x="6385" y="610"/>
                    <a:pt x="4590" y="379"/>
                  </a:cubicBezTo>
                  <a:cubicBezTo>
                    <a:pt x="3780" y="282"/>
                    <a:pt x="2653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7291163" y="840975"/>
              <a:ext cx="538800" cy="87500"/>
            </a:xfrm>
            <a:custGeom>
              <a:avLst/>
              <a:gdLst/>
              <a:ahLst/>
              <a:cxnLst/>
              <a:rect l="l" t="t" r="r" b="b"/>
              <a:pathLst>
                <a:path w="21552" h="3500" extrusionOk="0">
                  <a:moveTo>
                    <a:pt x="204" y="1"/>
                  </a:moveTo>
                  <a:cubicBezTo>
                    <a:pt x="98" y="1"/>
                    <a:pt x="0" y="91"/>
                    <a:pt x="38" y="221"/>
                  </a:cubicBezTo>
                  <a:lnTo>
                    <a:pt x="12" y="221"/>
                  </a:lnTo>
                  <a:cubicBezTo>
                    <a:pt x="422" y="2965"/>
                    <a:pt x="5217" y="2939"/>
                    <a:pt x="7269" y="3144"/>
                  </a:cubicBezTo>
                  <a:cubicBezTo>
                    <a:pt x="9216" y="3372"/>
                    <a:pt x="11180" y="3500"/>
                    <a:pt x="13134" y="3500"/>
                  </a:cubicBezTo>
                  <a:cubicBezTo>
                    <a:pt x="13598" y="3500"/>
                    <a:pt x="14062" y="3492"/>
                    <a:pt x="14526" y="3478"/>
                  </a:cubicBezTo>
                  <a:cubicBezTo>
                    <a:pt x="15987" y="3426"/>
                    <a:pt x="17423" y="3272"/>
                    <a:pt x="18859" y="3144"/>
                  </a:cubicBezTo>
                  <a:cubicBezTo>
                    <a:pt x="19834" y="3042"/>
                    <a:pt x="20731" y="2939"/>
                    <a:pt x="21475" y="2298"/>
                  </a:cubicBezTo>
                  <a:cubicBezTo>
                    <a:pt x="21552" y="2195"/>
                    <a:pt x="21526" y="2042"/>
                    <a:pt x="21398" y="1990"/>
                  </a:cubicBezTo>
                  <a:cubicBezTo>
                    <a:pt x="21203" y="1956"/>
                    <a:pt x="21021" y="1942"/>
                    <a:pt x="20842" y="1942"/>
                  </a:cubicBezTo>
                  <a:cubicBezTo>
                    <a:pt x="20361" y="1942"/>
                    <a:pt x="19914" y="2044"/>
                    <a:pt x="19372" y="2119"/>
                  </a:cubicBezTo>
                  <a:cubicBezTo>
                    <a:pt x="18192" y="2272"/>
                    <a:pt x="16962" y="2298"/>
                    <a:pt x="15756" y="2375"/>
                  </a:cubicBezTo>
                  <a:cubicBezTo>
                    <a:pt x="14828" y="2442"/>
                    <a:pt x="13895" y="2477"/>
                    <a:pt x="12962" y="2477"/>
                  </a:cubicBezTo>
                  <a:cubicBezTo>
                    <a:pt x="11396" y="2477"/>
                    <a:pt x="9827" y="2379"/>
                    <a:pt x="8269" y="2170"/>
                  </a:cubicBezTo>
                  <a:cubicBezTo>
                    <a:pt x="5653" y="1785"/>
                    <a:pt x="2320" y="2093"/>
                    <a:pt x="320" y="41"/>
                  </a:cubicBezTo>
                  <a:cubicBezTo>
                    <a:pt x="285" y="13"/>
                    <a:pt x="244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7292738" y="892625"/>
              <a:ext cx="543275" cy="64600"/>
            </a:xfrm>
            <a:custGeom>
              <a:avLst/>
              <a:gdLst/>
              <a:ahLst/>
              <a:cxnLst/>
              <a:rect l="l" t="t" r="r" b="b"/>
              <a:pathLst>
                <a:path w="21731" h="2584" extrusionOk="0">
                  <a:moveTo>
                    <a:pt x="21510" y="1"/>
                  </a:moveTo>
                  <a:cubicBezTo>
                    <a:pt x="21466" y="1"/>
                    <a:pt x="21422" y="16"/>
                    <a:pt x="21386" y="53"/>
                  </a:cubicBezTo>
                  <a:lnTo>
                    <a:pt x="21360" y="53"/>
                  </a:lnTo>
                  <a:cubicBezTo>
                    <a:pt x="20105" y="1262"/>
                    <a:pt x="18402" y="1566"/>
                    <a:pt x="16660" y="1566"/>
                  </a:cubicBezTo>
                  <a:cubicBezTo>
                    <a:pt x="15485" y="1566"/>
                    <a:pt x="14291" y="1428"/>
                    <a:pt x="13206" y="1335"/>
                  </a:cubicBezTo>
                  <a:cubicBezTo>
                    <a:pt x="10975" y="1130"/>
                    <a:pt x="8719" y="976"/>
                    <a:pt x="6488" y="719"/>
                  </a:cubicBezTo>
                  <a:cubicBezTo>
                    <a:pt x="5257" y="591"/>
                    <a:pt x="4026" y="463"/>
                    <a:pt x="2795" y="335"/>
                  </a:cubicBezTo>
                  <a:cubicBezTo>
                    <a:pt x="2271" y="275"/>
                    <a:pt x="1747" y="189"/>
                    <a:pt x="1233" y="189"/>
                  </a:cubicBezTo>
                  <a:cubicBezTo>
                    <a:pt x="867" y="189"/>
                    <a:pt x="506" y="232"/>
                    <a:pt x="154" y="360"/>
                  </a:cubicBezTo>
                  <a:cubicBezTo>
                    <a:pt x="26" y="412"/>
                    <a:pt x="0" y="565"/>
                    <a:pt x="103" y="642"/>
                  </a:cubicBezTo>
                  <a:cubicBezTo>
                    <a:pt x="2154" y="1668"/>
                    <a:pt x="4872" y="1565"/>
                    <a:pt x="7103" y="1822"/>
                  </a:cubicBezTo>
                  <a:cubicBezTo>
                    <a:pt x="9437" y="2053"/>
                    <a:pt x="11796" y="2232"/>
                    <a:pt x="14155" y="2437"/>
                  </a:cubicBezTo>
                  <a:cubicBezTo>
                    <a:pt x="14845" y="2495"/>
                    <a:pt x="15797" y="2584"/>
                    <a:pt x="16793" y="2584"/>
                  </a:cubicBezTo>
                  <a:cubicBezTo>
                    <a:pt x="18906" y="2584"/>
                    <a:pt x="21223" y="2183"/>
                    <a:pt x="21694" y="232"/>
                  </a:cubicBezTo>
                  <a:cubicBezTo>
                    <a:pt x="21731" y="103"/>
                    <a:pt x="21622" y="1"/>
                    <a:pt x="21510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7358288" y="1000900"/>
              <a:ext cx="406700" cy="66400"/>
            </a:xfrm>
            <a:custGeom>
              <a:avLst/>
              <a:gdLst/>
              <a:ahLst/>
              <a:cxnLst/>
              <a:rect l="l" t="t" r="r" b="b"/>
              <a:pathLst>
                <a:path w="16268" h="2656" extrusionOk="0">
                  <a:moveTo>
                    <a:pt x="127" y="0"/>
                  </a:moveTo>
                  <a:cubicBezTo>
                    <a:pt x="58" y="0"/>
                    <a:pt x="1" y="111"/>
                    <a:pt x="71" y="158"/>
                  </a:cubicBezTo>
                  <a:cubicBezTo>
                    <a:pt x="1917" y="2183"/>
                    <a:pt x="5584" y="2132"/>
                    <a:pt x="8097" y="2389"/>
                  </a:cubicBezTo>
                  <a:cubicBezTo>
                    <a:pt x="9067" y="2486"/>
                    <a:pt x="10364" y="2655"/>
                    <a:pt x="11661" y="2655"/>
                  </a:cubicBezTo>
                  <a:cubicBezTo>
                    <a:pt x="13449" y="2655"/>
                    <a:pt x="15238" y="2333"/>
                    <a:pt x="16174" y="1055"/>
                  </a:cubicBezTo>
                  <a:cubicBezTo>
                    <a:pt x="16268" y="845"/>
                    <a:pt x="16126" y="613"/>
                    <a:pt x="15906" y="613"/>
                  </a:cubicBezTo>
                  <a:cubicBezTo>
                    <a:pt x="15885" y="613"/>
                    <a:pt x="15863" y="615"/>
                    <a:pt x="15841" y="619"/>
                  </a:cubicBezTo>
                  <a:cubicBezTo>
                    <a:pt x="13973" y="1242"/>
                    <a:pt x="12042" y="1486"/>
                    <a:pt x="10095" y="1486"/>
                  </a:cubicBezTo>
                  <a:cubicBezTo>
                    <a:pt x="6750" y="1486"/>
                    <a:pt x="3357" y="766"/>
                    <a:pt x="148" y="4"/>
                  </a:cubicBezTo>
                  <a:cubicBezTo>
                    <a:pt x="141" y="2"/>
                    <a:pt x="134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7438263" y="1033575"/>
              <a:ext cx="316550" cy="50125"/>
            </a:xfrm>
            <a:custGeom>
              <a:avLst/>
              <a:gdLst/>
              <a:ahLst/>
              <a:cxnLst/>
              <a:rect l="l" t="t" r="r" b="b"/>
              <a:pathLst>
                <a:path w="12662" h="2005" extrusionOk="0">
                  <a:moveTo>
                    <a:pt x="12538" y="1"/>
                  </a:moveTo>
                  <a:cubicBezTo>
                    <a:pt x="12530" y="1"/>
                    <a:pt x="12522" y="2"/>
                    <a:pt x="12514" y="5"/>
                  </a:cubicBezTo>
                  <a:cubicBezTo>
                    <a:pt x="10821" y="1184"/>
                    <a:pt x="8257" y="1235"/>
                    <a:pt x="6282" y="1235"/>
                  </a:cubicBezTo>
                  <a:cubicBezTo>
                    <a:pt x="4282" y="1210"/>
                    <a:pt x="2282" y="825"/>
                    <a:pt x="308" y="748"/>
                  </a:cubicBezTo>
                  <a:cubicBezTo>
                    <a:pt x="103" y="748"/>
                    <a:pt x="0" y="979"/>
                    <a:pt x="154" y="1107"/>
                  </a:cubicBezTo>
                  <a:cubicBezTo>
                    <a:pt x="744" y="1800"/>
                    <a:pt x="1564" y="1774"/>
                    <a:pt x="2462" y="1825"/>
                  </a:cubicBezTo>
                  <a:cubicBezTo>
                    <a:pt x="3744" y="1902"/>
                    <a:pt x="5000" y="2005"/>
                    <a:pt x="6282" y="2005"/>
                  </a:cubicBezTo>
                  <a:cubicBezTo>
                    <a:pt x="8693" y="2005"/>
                    <a:pt x="10719" y="1620"/>
                    <a:pt x="12616" y="133"/>
                  </a:cubicBezTo>
                  <a:cubicBezTo>
                    <a:pt x="12662" y="87"/>
                    <a:pt x="12606" y="1"/>
                    <a:pt x="1253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7477988" y="580475"/>
              <a:ext cx="235300" cy="22375"/>
            </a:xfrm>
            <a:custGeom>
              <a:avLst/>
              <a:gdLst/>
              <a:ahLst/>
              <a:cxnLst/>
              <a:rect l="l" t="t" r="r" b="b"/>
              <a:pathLst>
                <a:path w="9412" h="895" extrusionOk="0">
                  <a:moveTo>
                    <a:pt x="2825" y="1"/>
                  </a:moveTo>
                  <a:cubicBezTo>
                    <a:pt x="1899" y="1"/>
                    <a:pt x="982" y="63"/>
                    <a:pt x="129" y="307"/>
                  </a:cubicBezTo>
                  <a:cubicBezTo>
                    <a:pt x="1" y="333"/>
                    <a:pt x="1" y="487"/>
                    <a:pt x="129" y="512"/>
                  </a:cubicBezTo>
                  <a:cubicBezTo>
                    <a:pt x="876" y="691"/>
                    <a:pt x="1657" y="723"/>
                    <a:pt x="2443" y="723"/>
                  </a:cubicBezTo>
                  <a:cubicBezTo>
                    <a:pt x="2866" y="723"/>
                    <a:pt x="3290" y="714"/>
                    <a:pt x="3711" y="714"/>
                  </a:cubicBezTo>
                  <a:cubicBezTo>
                    <a:pt x="3851" y="714"/>
                    <a:pt x="3990" y="715"/>
                    <a:pt x="4129" y="717"/>
                  </a:cubicBezTo>
                  <a:cubicBezTo>
                    <a:pt x="5395" y="736"/>
                    <a:pt x="6674" y="894"/>
                    <a:pt x="7936" y="894"/>
                  </a:cubicBezTo>
                  <a:cubicBezTo>
                    <a:pt x="8388" y="894"/>
                    <a:pt x="8837" y="874"/>
                    <a:pt x="9283" y="820"/>
                  </a:cubicBezTo>
                  <a:cubicBezTo>
                    <a:pt x="9386" y="820"/>
                    <a:pt x="9412" y="666"/>
                    <a:pt x="9309" y="640"/>
                  </a:cubicBezTo>
                  <a:cubicBezTo>
                    <a:pt x="7873" y="76"/>
                    <a:pt x="6258" y="102"/>
                    <a:pt x="4719" y="51"/>
                  </a:cubicBezTo>
                  <a:cubicBezTo>
                    <a:pt x="4095" y="30"/>
                    <a:pt x="34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7158113" y="774700"/>
              <a:ext cx="168625" cy="118075"/>
            </a:xfrm>
            <a:custGeom>
              <a:avLst/>
              <a:gdLst/>
              <a:ahLst/>
              <a:cxnLst/>
              <a:rect l="l" t="t" r="r" b="b"/>
              <a:pathLst>
                <a:path w="6745" h="4723" extrusionOk="0">
                  <a:moveTo>
                    <a:pt x="5744" y="0"/>
                  </a:moveTo>
                  <a:cubicBezTo>
                    <a:pt x="4385" y="51"/>
                    <a:pt x="2872" y="231"/>
                    <a:pt x="1641" y="795"/>
                  </a:cubicBezTo>
                  <a:cubicBezTo>
                    <a:pt x="821" y="1128"/>
                    <a:pt x="0" y="2180"/>
                    <a:pt x="539" y="3077"/>
                  </a:cubicBezTo>
                  <a:cubicBezTo>
                    <a:pt x="1208" y="4210"/>
                    <a:pt x="3025" y="4722"/>
                    <a:pt x="4623" y="4722"/>
                  </a:cubicBezTo>
                  <a:cubicBezTo>
                    <a:pt x="5413" y="4722"/>
                    <a:pt x="6150" y="4597"/>
                    <a:pt x="6667" y="4359"/>
                  </a:cubicBezTo>
                  <a:cubicBezTo>
                    <a:pt x="6744" y="4308"/>
                    <a:pt x="6719" y="4205"/>
                    <a:pt x="6642" y="4180"/>
                  </a:cubicBezTo>
                  <a:cubicBezTo>
                    <a:pt x="5001" y="3769"/>
                    <a:pt x="3231" y="4000"/>
                    <a:pt x="1693" y="3128"/>
                  </a:cubicBezTo>
                  <a:cubicBezTo>
                    <a:pt x="411" y="2385"/>
                    <a:pt x="2488" y="1564"/>
                    <a:pt x="3103" y="1410"/>
                  </a:cubicBezTo>
                  <a:cubicBezTo>
                    <a:pt x="4052" y="1180"/>
                    <a:pt x="5078" y="1231"/>
                    <a:pt x="5949" y="769"/>
                  </a:cubicBezTo>
                  <a:cubicBezTo>
                    <a:pt x="6308" y="564"/>
                    <a:pt x="6155" y="26"/>
                    <a:pt x="574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7180538" y="838675"/>
              <a:ext cx="123125" cy="43600"/>
            </a:xfrm>
            <a:custGeom>
              <a:avLst/>
              <a:gdLst/>
              <a:ahLst/>
              <a:cxnLst/>
              <a:rect l="l" t="t" r="r" b="b"/>
              <a:pathLst>
                <a:path w="4925" h="1744" extrusionOk="0">
                  <a:moveTo>
                    <a:pt x="183" y="0"/>
                  </a:moveTo>
                  <a:cubicBezTo>
                    <a:pt x="79" y="0"/>
                    <a:pt x="1" y="73"/>
                    <a:pt x="1" y="185"/>
                  </a:cubicBezTo>
                  <a:cubicBezTo>
                    <a:pt x="52" y="954"/>
                    <a:pt x="1155" y="1287"/>
                    <a:pt x="1770" y="1467"/>
                  </a:cubicBezTo>
                  <a:cubicBezTo>
                    <a:pt x="2370" y="1652"/>
                    <a:pt x="2998" y="1744"/>
                    <a:pt x="3620" y="1744"/>
                  </a:cubicBezTo>
                  <a:cubicBezTo>
                    <a:pt x="4035" y="1744"/>
                    <a:pt x="4447" y="1703"/>
                    <a:pt x="4847" y="1621"/>
                  </a:cubicBezTo>
                  <a:cubicBezTo>
                    <a:pt x="4924" y="1621"/>
                    <a:pt x="4924" y="1518"/>
                    <a:pt x="4847" y="1493"/>
                  </a:cubicBezTo>
                  <a:lnTo>
                    <a:pt x="4847" y="1467"/>
                  </a:lnTo>
                  <a:cubicBezTo>
                    <a:pt x="4078" y="1159"/>
                    <a:pt x="3283" y="1108"/>
                    <a:pt x="2462" y="928"/>
                  </a:cubicBezTo>
                  <a:cubicBezTo>
                    <a:pt x="2001" y="826"/>
                    <a:pt x="1591" y="698"/>
                    <a:pt x="1180" y="492"/>
                  </a:cubicBezTo>
                  <a:cubicBezTo>
                    <a:pt x="847" y="339"/>
                    <a:pt x="591" y="57"/>
                    <a:pt x="232" y="5"/>
                  </a:cubicBezTo>
                  <a:cubicBezTo>
                    <a:pt x="215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7820963" y="767400"/>
              <a:ext cx="147475" cy="121900"/>
            </a:xfrm>
            <a:custGeom>
              <a:avLst/>
              <a:gdLst/>
              <a:ahLst/>
              <a:cxnLst/>
              <a:rect l="l" t="t" r="r" b="b"/>
              <a:pathLst>
                <a:path w="5899" h="4876" extrusionOk="0">
                  <a:moveTo>
                    <a:pt x="1761" y="0"/>
                  </a:moveTo>
                  <a:cubicBezTo>
                    <a:pt x="1076" y="0"/>
                    <a:pt x="456" y="156"/>
                    <a:pt x="52" y="497"/>
                  </a:cubicBezTo>
                  <a:cubicBezTo>
                    <a:pt x="1" y="523"/>
                    <a:pt x="1" y="600"/>
                    <a:pt x="52" y="625"/>
                  </a:cubicBezTo>
                  <a:lnTo>
                    <a:pt x="77" y="625"/>
                  </a:lnTo>
                  <a:cubicBezTo>
                    <a:pt x="847" y="933"/>
                    <a:pt x="1796" y="882"/>
                    <a:pt x="2616" y="1036"/>
                  </a:cubicBezTo>
                  <a:cubicBezTo>
                    <a:pt x="3232" y="1164"/>
                    <a:pt x="5129" y="1856"/>
                    <a:pt x="4667" y="2805"/>
                  </a:cubicBezTo>
                  <a:cubicBezTo>
                    <a:pt x="4385" y="3446"/>
                    <a:pt x="3257" y="3626"/>
                    <a:pt x="2667" y="3754"/>
                  </a:cubicBezTo>
                  <a:cubicBezTo>
                    <a:pt x="2052" y="3908"/>
                    <a:pt x="1231" y="3831"/>
                    <a:pt x="744" y="4190"/>
                  </a:cubicBezTo>
                  <a:cubicBezTo>
                    <a:pt x="590" y="4267"/>
                    <a:pt x="590" y="4472"/>
                    <a:pt x="744" y="4574"/>
                  </a:cubicBezTo>
                  <a:cubicBezTo>
                    <a:pt x="1047" y="4797"/>
                    <a:pt x="1438" y="4876"/>
                    <a:pt x="1850" y="4876"/>
                  </a:cubicBezTo>
                  <a:cubicBezTo>
                    <a:pt x="2484" y="4876"/>
                    <a:pt x="3170" y="4689"/>
                    <a:pt x="3667" y="4549"/>
                  </a:cubicBezTo>
                  <a:cubicBezTo>
                    <a:pt x="4514" y="4292"/>
                    <a:pt x="5591" y="3779"/>
                    <a:pt x="5693" y="2805"/>
                  </a:cubicBezTo>
                  <a:cubicBezTo>
                    <a:pt x="5899" y="1124"/>
                    <a:pt x="3600" y="0"/>
                    <a:pt x="1761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7861713" y="869575"/>
              <a:ext cx="20825" cy="7325"/>
            </a:xfrm>
            <a:custGeom>
              <a:avLst/>
              <a:gdLst/>
              <a:ahLst/>
              <a:cxnLst/>
              <a:rect l="l" t="t" r="r" b="b"/>
              <a:pathLst>
                <a:path w="833" h="293" extrusionOk="0">
                  <a:moveTo>
                    <a:pt x="730" y="0"/>
                  </a:moveTo>
                  <a:cubicBezTo>
                    <a:pt x="525" y="51"/>
                    <a:pt x="294" y="103"/>
                    <a:pt x="89" y="154"/>
                  </a:cubicBezTo>
                  <a:cubicBezTo>
                    <a:pt x="1" y="176"/>
                    <a:pt x="26" y="293"/>
                    <a:pt x="100" y="293"/>
                  </a:cubicBezTo>
                  <a:cubicBezTo>
                    <a:pt x="112" y="293"/>
                    <a:pt x="125" y="289"/>
                    <a:pt x="140" y="282"/>
                  </a:cubicBezTo>
                  <a:cubicBezTo>
                    <a:pt x="345" y="257"/>
                    <a:pt x="550" y="180"/>
                    <a:pt x="781" y="103"/>
                  </a:cubicBezTo>
                  <a:cubicBezTo>
                    <a:pt x="832" y="77"/>
                    <a:pt x="781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15" name="Google Shape;1715;p56"/>
          <p:cNvSpPr/>
          <p:nvPr/>
        </p:nvSpPr>
        <p:spPr>
          <a:xfrm>
            <a:off x="8372563" y="405550"/>
            <a:ext cx="3250" cy="1300"/>
          </a:xfrm>
          <a:custGeom>
            <a:avLst/>
            <a:gdLst/>
            <a:ahLst/>
            <a:cxnLst/>
            <a:rect l="l" t="t" r="r" b="b"/>
            <a:pathLst>
              <a:path w="130" h="52" extrusionOk="0">
                <a:moveTo>
                  <a:pt x="129" y="0"/>
                </a:moveTo>
                <a:cubicBezTo>
                  <a:pt x="104" y="26"/>
                  <a:pt x="78" y="52"/>
                  <a:pt x="52" y="52"/>
                </a:cubicBezTo>
                <a:cubicBezTo>
                  <a:pt x="52" y="52"/>
                  <a:pt x="27" y="26"/>
                  <a:pt x="27" y="0"/>
                </a:cubicBezTo>
                <a:cubicBezTo>
                  <a:pt x="1" y="0"/>
                  <a:pt x="52" y="0"/>
                  <a:pt x="52" y="0"/>
                </a:cubicBezTo>
                <a:cubicBezTo>
                  <a:pt x="78" y="0"/>
                  <a:pt x="104" y="0"/>
                  <a:pt x="12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6" name="Google Shape;1716;p56"/>
          <p:cNvSpPr/>
          <p:nvPr/>
        </p:nvSpPr>
        <p:spPr>
          <a:xfrm>
            <a:off x="8318088" y="212125"/>
            <a:ext cx="243625" cy="278350"/>
          </a:xfrm>
          <a:custGeom>
            <a:avLst/>
            <a:gdLst/>
            <a:ahLst/>
            <a:cxnLst/>
            <a:rect l="l" t="t" r="r" b="b"/>
            <a:pathLst>
              <a:path w="9745" h="11134" extrusionOk="0">
                <a:moveTo>
                  <a:pt x="6895" y="2628"/>
                </a:moveTo>
                <a:cubicBezTo>
                  <a:pt x="8024" y="2628"/>
                  <a:pt x="7071" y="5237"/>
                  <a:pt x="6847" y="5686"/>
                </a:cubicBezTo>
                <a:cubicBezTo>
                  <a:pt x="6385" y="6814"/>
                  <a:pt x="5642" y="7814"/>
                  <a:pt x="4693" y="8584"/>
                </a:cubicBezTo>
                <a:cubicBezTo>
                  <a:pt x="4432" y="8777"/>
                  <a:pt x="4181" y="8859"/>
                  <a:pt x="3958" y="8859"/>
                </a:cubicBezTo>
                <a:cubicBezTo>
                  <a:pt x="3264" y="8859"/>
                  <a:pt x="2843" y="8053"/>
                  <a:pt x="3231" y="7276"/>
                </a:cubicBezTo>
                <a:cubicBezTo>
                  <a:pt x="3360" y="6994"/>
                  <a:pt x="3539" y="6737"/>
                  <a:pt x="3744" y="6507"/>
                </a:cubicBezTo>
                <a:cubicBezTo>
                  <a:pt x="4231" y="5814"/>
                  <a:pt x="4924" y="4942"/>
                  <a:pt x="5744" y="4635"/>
                </a:cubicBezTo>
                <a:lnTo>
                  <a:pt x="5744" y="4635"/>
                </a:lnTo>
                <a:cubicBezTo>
                  <a:pt x="6129" y="5173"/>
                  <a:pt x="6078" y="5635"/>
                  <a:pt x="5642" y="6019"/>
                </a:cubicBezTo>
                <a:cubicBezTo>
                  <a:pt x="5488" y="6173"/>
                  <a:pt x="5334" y="6353"/>
                  <a:pt x="5180" y="6507"/>
                </a:cubicBezTo>
                <a:cubicBezTo>
                  <a:pt x="4872" y="6789"/>
                  <a:pt x="4539" y="7020"/>
                  <a:pt x="4180" y="7199"/>
                </a:cubicBezTo>
                <a:cubicBezTo>
                  <a:pt x="3955" y="7289"/>
                  <a:pt x="4085" y="7576"/>
                  <a:pt x="4294" y="7576"/>
                </a:cubicBezTo>
                <a:cubicBezTo>
                  <a:pt x="4323" y="7576"/>
                  <a:pt x="4354" y="7571"/>
                  <a:pt x="4385" y="7558"/>
                </a:cubicBezTo>
                <a:cubicBezTo>
                  <a:pt x="5103" y="7225"/>
                  <a:pt x="8026" y="4430"/>
                  <a:pt x="5924" y="4148"/>
                </a:cubicBezTo>
                <a:cubicBezTo>
                  <a:pt x="5867" y="4139"/>
                  <a:pt x="5810" y="4135"/>
                  <a:pt x="5754" y="4135"/>
                </a:cubicBezTo>
                <a:cubicBezTo>
                  <a:pt x="4312" y="4135"/>
                  <a:pt x="2764" y="6861"/>
                  <a:pt x="2616" y="8045"/>
                </a:cubicBezTo>
                <a:cubicBezTo>
                  <a:pt x="2513" y="8789"/>
                  <a:pt x="3077" y="9225"/>
                  <a:pt x="3744" y="9276"/>
                </a:cubicBezTo>
                <a:cubicBezTo>
                  <a:pt x="3790" y="9280"/>
                  <a:pt x="3836" y="9282"/>
                  <a:pt x="3881" y="9282"/>
                </a:cubicBezTo>
                <a:cubicBezTo>
                  <a:pt x="4093" y="9282"/>
                  <a:pt x="4297" y="9242"/>
                  <a:pt x="4491" y="9172"/>
                </a:cubicBezTo>
                <a:lnTo>
                  <a:pt x="4491" y="9172"/>
                </a:lnTo>
                <a:cubicBezTo>
                  <a:pt x="4456" y="9207"/>
                  <a:pt x="4421" y="9241"/>
                  <a:pt x="4385" y="9276"/>
                </a:cubicBezTo>
                <a:cubicBezTo>
                  <a:pt x="3978" y="9683"/>
                  <a:pt x="2837" y="10576"/>
                  <a:pt x="2084" y="10576"/>
                </a:cubicBezTo>
                <a:cubicBezTo>
                  <a:pt x="1652" y="10576"/>
                  <a:pt x="1348" y="10281"/>
                  <a:pt x="1385" y="9430"/>
                </a:cubicBezTo>
                <a:cubicBezTo>
                  <a:pt x="1411" y="8481"/>
                  <a:pt x="1795" y="7507"/>
                  <a:pt x="2129" y="6635"/>
                </a:cubicBezTo>
                <a:cubicBezTo>
                  <a:pt x="2642" y="5327"/>
                  <a:pt x="3872" y="4276"/>
                  <a:pt x="5001" y="3455"/>
                </a:cubicBezTo>
                <a:cubicBezTo>
                  <a:pt x="5513" y="3045"/>
                  <a:pt x="6129" y="2737"/>
                  <a:pt x="6796" y="2635"/>
                </a:cubicBezTo>
                <a:cubicBezTo>
                  <a:pt x="6830" y="2630"/>
                  <a:pt x="6864" y="2628"/>
                  <a:pt x="6895" y="2628"/>
                </a:cubicBezTo>
                <a:close/>
                <a:moveTo>
                  <a:pt x="7583" y="0"/>
                </a:moveTo>
                <a:cubicBezTo>
                  <a:pt x="5771" y="0"/>
                  <a:pt x="3216" y="2375"/>
                  <a:pt x="2539" y="3763"/>
                </a:cubicBezTo>
                <a:cubicBezTo>
                  <a:pt x="2501" y="3877"/>
                  <a:pt x="2589" y="3990"/>
                  <a:pt x="2679" y="3990"/>
                </a:cubicBezTo>
                <a:cubicBezTo>
                  <a:pt x="2711" y="3990"/>
                  <a:pt x="2743" y="3976"/>
                  <a:pt x="2770" y="3942"/>
                </a:cubicBezTo>
                <a:cubicBezTo>
                  <a:pt x="3949" y="2660"/>
                  <a:pt x="5154" y="711"/>
                  <a:pt x="7052" y="532"/>
                </a:cubicBezTo>
                <a:cubicBezTo>
                  <a:pt x="7101" y="528"/>
                  <a:pt x="7149" y="526"/>
                  <a:pt x="7196" y="526"/>
                </a:cubicBezTo>
                <a:cubicBezTo>
                  <a:pt x="8529" y="526"/>
                  <a:pt x="8738" y="2256"/>
                  <a:pt x="8565" y="3173"/>
                </a:cubicBezTo>
                <a:cubicBezTo>
                  <a:pt x="8383" y="4037"/>
                  <a:pt x="7899" y="4881"/>
                  <a:pt x="7398" y="5651"/>
                </a:cubicBezTo>
                <a:lnTo>
                  <a:pt x="7398" y="5651"/>
                </a:lnTo>
                <a:cubicBezTo>
                  <a:pt x="8033" y="4231"/>
                  <a:pt x="8509" y="2363"/>
                  <a:pt x="7052" y="2096"/>
                </a:cubicBezTo>
                <a:cubicBezTo>
                  <a:pt x="6949" y="2077"/>
                  <a:pt x="6844" y="2068"/>
                  <a:pt x="6738" y="2068"/>
                </a:cubicBezTo>
                <a:cubicBezTo>
                  <a:pt x="5108" y="2068"/>
                  <a:pt x="3201" y="4191"/>
                  <a:pt x="2334" y="5250"/>
                </a:cubicBezTo>
                <a:cubicBezTo>
                  <a:pt x="1539" y="6250"/>
                  <a:pt x="0" y="9481"/>
                  <a:pt x="1052" y="10609"/>
                </a:cubicBezTo>
                <a:cubicBezTo>
                  <a:pt x="1401" y="10981"/>
                  <a:pt x="1793" y="11134"/>
                  <a:pt x="2203" y="11134"/>
                </a:cubicBezTo>
                <a:cubicBezTo>
                  <a:pt x="3633" y="11134"/>
                  <a:pt x="5281" y="9286"/>
                  <a:pt x="6078" y="8430"/>
                </a:cubicBezTo>
                <a:cubicBezTo>
                  <a:pt x="7514" y="6866"/>
                  <a:pt x="9744" y="4301"/>
                  <a:pt x="9385" y="1994"/>
                </a:cubicBezTo>
                <a:cubicBezTo>
                  <a:pt x="9145" y="543"/>
                  <a:pt x="8449" y="0"/>
                  <a:pt x="75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7" name="Google Shape;1717;p56"/>
          <p:cNvSpPr/>
          <p:nvPr/>
        </p:nvSpPr>
        <p:spPr>
          <a:xfrm>
            <a:off x="5621950" y="406850"/>
            <a:ext cx="67350" cy="55150"/>
          </a:xfrm>
          <a:custGeom>
            <a:avLst/>
            <a:gdLst/>
            <a:ahLst/>
            <a:cxnLst/>
            <a:rect l="l" t="t" r="r" b="b"/>
            <a:pathLst>
              <a:path w="2694" h="2206" extrusionOk="0">
                <a:moveTo>
                  <a:pt x="1334" y="0"/>
                </a:moveTo>
                <a:cubicBezTo>
                  <a:pt x="1232" y="0"/>
                  <a:pt x="1129" y="26"/>
                  <a:pt x="1026" y="52"/>
                </a:cubicBezTo>
                <a:cubicBezTo>
                  <a:pt x="924" y="77"/>
                  <a:pt x="847" y="129"/>
                  <a:pt x="744" y="154"/>
                </a:cubicBezTo>
                <a:lnTo>
                  <a:pt x="719" y="154"/>
                </a:lnTo>
                <a:cubicBezTo>
                  <a:pt x="1" y="590"/>
                  <a:pt x="1" y="1616"/>
                  <a:pt x="719" y="2052"/>
                </a:cubicBezTo>
                <a:lnTo>
                  <a:pt x="744" y="2052"/>
                </a:lnTo>
                <a:cubicBezTo>
                  <a:pt x="796" y="2078"/>
                  <a:pt x="821" y="2078"/>
                  <a:pt x="898" y="2103"/>
                </a:cubicBezTo>
                <a:cubicBezTo>
                  <a:pt x="975" y="2154"/>
                  <a:pt x="1078" y="2180"/>
                  <a:pt x="1180" y="2180"/>
                </a:cubicBezTo>
                <a:lnTo>
                  <a:pt x="1334" y="2206"/>
                </a:lnTo>
                <a:lnTo>
                  <a:pt x="1565" y="2206"/>
                </a:lnTo>
                <a:cubicBezTo>
                  <a:pt x="1873" y="2180"/>
                  <a:pt x="2155" y="2078"/>
                  <a:pt x="2360" y="1872"/>
                </a:cubicBezTo>
                <a:cubicBezTo>
                  <a:pt x="2462" y="1770"/>
                  <a:pt x="2539" y="1667"/>
                  <a:pt x="2591" y="1513"/>
                </a:cubicBezTo>
                <a:cubicBezTo>
                  <a:pt x="2642" y="1385"/>
                  <a:pt x="2693" y="1257"/>
                  <a:pt x="2693" y="1103"/>
                </a:cubicBezTo>
                <a:cubicBezTo>
                  <a:pt x="2668" y="795"/>
                  <a:pt x="2565" y="513"/>
                  <a:pt x="2360" y="308"/>
                </a:cubicBezTo>
                <a:lnTo>
                  <a:pt x="2129" y="154"/>
                </a:lnTo>
                <a:cubicBezTo>
                  <a:pt x="1975" y="52"/>
                  <a:pt x="1770" y="0"/>
                  <a:pt x="15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8" name="Google Shape;1718;p56"/>
          <p:cNvSpPr/>
          <p:nvPr/>
        </p:nvSpPr>
        <p:spPr>
          <a:xfrm>
            <a:off x="6557175" y="266075"/>
            <a:ext cx="80150" cy="61575"/>
          </a:xfrm>
          <a:custGeom>
            <a:avLst/>
            <a:gdLst/>
            <a:ahLst/>
            <a:cxnLst/>
            <a:rect l="l" t="t" r="r" b="b"/>
            <a:pathLst>
              <a:path w="3206" h="2463" extrusionOk="0">
                <a:moveTo>
                  <a:pt x="1590" y="1"/>
                </a:moveTo>
                <a:cubicBezTo>
                  <a:pt x="0" y="1"/>
                  <a:pt x="0" y="2462"/>
                  <a:pt x="1590" y="2462"/>
                </a:cubicBezTo>
                <a:cubicBezTo>
                  <a:pt x="3206" y="2462"/>
                  <a:pt x="3206" y="1"/>
                  <a:pt x="15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9" name="Google Shape;1719;p56"/>
          <p:cNvSpPr/>
          <p:nvPr/>
        </p:nvSpPr>
        <p:spPr>
          <a:xfrm>
            <a:off x="8077325" y="980200"/>
            <a:ext cx="69900" cy="60300"/>
          </a:xfrm>
          <a:custGeom>
            <a:avLst/>
            <a:gdLst/>
            <a:ahLst/>
            <a:cxnLst/>
            <a:rect l="l" t="t" r="r" b="b"/>
            <a:pathLst>
              <a:path w="2796" h="2412" extrusionOk="0">
                <a:moveTo>
                  <a:pt x="1594" y="1"/>
                </a:moveTo>
                <a:cubicBezTo>
                  <a:pt x="1488" y="1"/>
                  <a:pt x="1385" y="14"/>
                  <a:pt x="1283" y="39"/>
                </a:cubicBezTo>
                <a:lnTo>
                  <a:pt x="1283" y="65"/>
                </a:lnTo>
                <a:lnTo>
                  <a:pt x="1155" y="90"/>
                </a:lnTo>
                <a:cubicBezTo>
                  <a:pt x="1001" y="116"/>
                  <a:pt x="872" y="167"/>
                  <a:pt x="744" y="244"/>
                </a:cubicBezTo>
                <a:cubicBezTo>
                  <a:pt x="1" y="680"/>
                  <a:pt x="1" y="1732"/>
                  <a:pt x="744" y="2168"/>
                </a:cubicBezTo>
                <a:cubicBezTo>
                  <a:pt x="872" y="2270"/>
                  <a:pt x="1001" y="2321"/>
                  <a:pt x="1155" y="2347"/>
                </a:cubicBezTo>
                <a:lnTo>
                  <a:pt x="1283" y="2373"/>
                </a:lnTo>
                <a:cubicBezTo>
                  <a:pt x="1385" y="2398"/>
                  <a:pt x="1488" y="2411"/>
                  <a:pt x="1594" y="2411"/>
                </a:cubicBezTo>
                <a:cubicBezTo>
                  <a:pt x="1699" y="2411"/>
                  <a:pt x="1808" y="2398"/>
                  <a:pt x="1924" y="2373"/>
                </a:cubicBezTo>
                <a:cubicBezTo>
                  <a:pt x="2103" y="2296"/>
                  <a:pt x="2283" y="2193"/>
                  <a:pt x="2437" y="2039"/>
                </a:cubicBezTo>
                <a:cubicBezTo>
                  <a:pt x="2667" y="1809"/>
                  <a:pt x="2770" y="1526"/>
                  <a:pt x="2796" y="1193"/>
                </a:cubicBezTo>
                <a:cubicBezTo>
                  <a:pt x="2796" y="1039"/>
                  <a:pt x="2770" y="885"/>
                  <a:pt x="2693" y="757"/>
                </a:cubicBezTo>
                <a:cubicBezTo>
                  <a:pt x="2642" y="603"/>
                  <a:pt x="2539" y="475"/>
                  <a:pt x="2437" y="373"/>
                </a:cubicBezTo>
                <a:cubicBezTo>
                  <a:pt x="2283" y="219"/>
                  <a:pt x="2103" y="90"/>
                  <a:pt x="1924" y="39"/>
                </a:cubicBezTo>
                <a:cubicBezTo>
                  <a:pt x="1808" y="14"/>
                  <a:pt x="1699" y="1"/>
                  <a:pt x="15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1_1_1">
    <p:bg>
      <p:bgPr>
        <a:solidFill>
          <a:schemeClr val="lt2"/>
        </a:solidFill>
        <a:effectLst/>
      </p:bgPr>
    </p:bg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57"/>
          <p:cNvSpPr/>
          <p:nvPr/>
        </p:nvSpPr>
        <p:spPr>
          <a:xfrm rot="5400000" flipH="1">
            <a:off x="1320384" y="-572841"/>
            <a:ext cx="7774946" cy="7881087"/>
          </a:xfrm>
          <a:custGeom>
            <a:avLst/>
            <a:gdLst/>
            <a:ahLst/>
            <a:cxnLst/>
            <a:rect l="l" t="t" r="r" b="b"/>
            <a:pathLst>
              <a:path w="55162" h="39132" extrusionOk="0">
                <a:moveTo>
                  <a:pt x="13223" y="0"/>
                </a:moveTo>
                <a:cubicBezTo>
                  <a:pt x="11368" y="4146"/>
                  <a:pt x="9084" y="8097"/>
                  <a:pt x="6841" y="12062"/>
                </a:cubicBezTo>
                <a:cubicBezTo>
                  <a:pt x="5137" y="15078"/>
                  <a:pt x="3462" y="18123"/>
                  <a:pt x="2095" y="21309"/>
                </a:cubicBezTo>
                <a:cubicBezTo>
                  <a:pt x="903" y="24082"/>
                  <a:pt x="1" y="27041"/>
                  <a:pt x="573" y="30086"/>
                </a:cubicBezTo>
                <a:cubicBezTo>
                  <a:pt x="1773" y="36482"/>
                  <a:pt x="7743" y="39131"/>
                  <a:pt x="13648" y="39131"/>
                </a:cubicBezTo>
                <a:cubicBezTo>
                  <a:pt x="15433" y="39131"/>
                  <a:pt x="17212" y="38889"/>
                  <a:pt x="18851" y="38436"/>
                </a:cubicBezTo>
                <a:cubicBezTo>
                  <a:pt x="26443" y="36337"/>
                  <a:pt x="30431" y="29177"/>
                  <a:pt x="36080" y="24335"/>
                </a:cubicBezTo>
                <a:cubicBezTo>
                  <a:pt x="39172" y="21686"/>
                  <a:pt x="42703" y="20047"/>
                  <a:pt x="46732" y="19375"/>
                </a:cubicBezTo>
                <a:cubicBezTo>
                  <a:pt x="48177" y="19133"/>
                  <a:pt x="49637" y="19012"/>
                  <a:pt x="51096" y="19012"/>
                </a:cubicBezTo>
                <a:cubicBezTo>
                  <a:pt x="52455" y="19012"/>
                  <a:pt x="53814" y="19117"/>
                  <a:pt x="55161" y="19327"/>
                </a:cubicBezTo>
                <a:lnTo>
                  <a:pt x="551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2" name="Google Shape;1722;p57"/>
          <p:cNvSpPr/>
          <p:nvPr/>
        </p:nvSpPr>
        <p:spPr>
          <a:xfrm>
            <a:off x="2604744" y="3903496"/>
            <a:ext cx="101727" cy="66386"/>
          </a:xfrm>
          <a:custGeom>
            <a:avLst/>
            <a:gdLst/>
            <a:ahLst/>
            <a:cxnLst/>
            <a:rect l="l" t="t" r="r" b="b"/>
            <a:pathLst>
              <a:path w="2691" h="1756" extrusionOk="0">
                <a:moveTo>
                  <a:pt x="1768" y="0"/>
                </a:moveTo>
                <a:cubicBezTo>
                  <a:pt x="1275" y="0"/>
                  <a:pt x="786" y="83"/>
                  <a:pt x="317" y="248"/>
                </a:cubicBezTo>
                <a:cubicBezTo>
                  <a:pt x="70" y="318"/>
                  <a:pt x="0" y="617"/>
                  <a:pt x="176" y="793"/>
                </a:cubicBezTo>
                <a:cubicBezTo>
                  <a:pt x="633" y="1215"/>
                  <a:pt x="1178" y="1531"/>
                  <a:pt x="1758" y="1742"/>
                </a:cubicBezTo>
                <a:cubicBezTo>
                  <a:pt x="1789" y="1752"/>
                  <a:pt x="1820" y="1756"/>
                  <a:pt x="1850" y="1756"/>
                </a:cubicBezTo>
                <a:cubicBezTo>
                  <a:pt x="1992" y="1756"/>
                  <a:pt x="2119" y="1659"/>
                  <a:pt x="2163" y="1514"/>
                </a:cubicBezTo>
                <a:cubicBezTo>
                  <a:pt x="2216" y="1338"/>
                  <a:pt x="2110" y="1162"/>
                  <a:pt x="1952" y="1109"/>
                </a:cubicBezTo>
                <a:lnTo>
                  <a:pt x="1758" y="1039"/>
                </a:lnTo>
                <a:cubicBezTo>
                  <a:pt x="1735" y="1031"/>
                  <a:pt x="1725" y="1029"/>
                  <a:pt x="1722" y="1029"/>
                </a:cubicBezTo>
                <a:cubicBezTo>
                  <a:pt x="1721" y="1029"/>
                  <a:pt x="1721" y="1029"/>
                  <a:pt x="1720" y="1029"/>
                </a:cubicBezTo>
                <a:lnTo>
                  <a:pt x="1720" y="1029"/>
                </a:lnTo>
                <a:cubicBezTo>
                  <a:pt x="1716" y="1027"/>
                  <a:pt x="1711" y="1024"/>
                  <a:pt x="1706" y="1021"/>
                </a:cubicBezTo>
                <a:lnTo>
                  <a:pt x="1618" y="986"/>
                </a:lnTo>
                <a:cubicBezTo>
                  <a:pt x="1495" y="916"/>
                  <a:pt x="1372" y="863"/>
                  <a:pt x="1266" y="793"/>
                </a:cubicBezTo>
                <a:cubicBezTo>
                  <a:pt x="1231" y="773"/>
                  <a:pt x="1197" y="753"/>
                  <a:pt x="1165" y="733"/>
                </a:cubicBezTo>
                <a:lnTo>
                  <a:pt x="1165" y="733"/>
                </a:lnTo>
                <a:cubicBezTo>
                  <a:pt x="1180" y="729"/>
                  <a:pt x="1196" y="726"/>
                  <a:pt x="1213" y="722"/>
                </a:cubicBezTo>
                <a:lnTo>
                  <a:pt x="1354" y="705"/>
                </a:lnTo>
                <a:lnTo>
                  <a:pt x="1407" y="705"/>
                </a:lnTo>
                <a:cubicBezTo>
                  <a:pt x="1565" y="687"/>
                  <a:pt x="1723" y="678"/>
                  <a:pt x="1884" y="678"/>
                </a:cubicBezTo>
                <a:cubicBezTo>
                  <a:pt x="2044" y="678"/>
                  <a:pt x="2207" y="687"/>
                  <a:pt x="2374" y="705"/>
                </a:cubicBezTo>
                <a:cubicBezTo>
                  <a:pt x="2550" y="705"/>
                  <a:pt x="2690" y="547"/>
                  <a:pt x="2690" y="371"/>
                </a:cubicBezTo>
                <a:cubicBezTo>
                  <a:pt x="2690" y="195"/>
                  <a:pt x="2550" y="54"/>
                  <a:pt x="2374" y="37"/>
                </a:cubicBezTo>
                <a:lnTo>
                  <a:pt x="2339" y="37"/>
                </a:lnTo>
                <a:cubicBezTo>
                  <a:pt x="2148" y="12"/>
                  <a:pt x="1958" y="0"/>
                  <a:pt x="1768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3" name="Google Shape;1723;p57"/>
          <p:cNvSpPr/>
          <p:nvPr/>
        </p:nvSpPr>
        <p:spPr>
          <a:xfrm>
            <a:off x="2610036" y="3961298"/>
            <a:ext cx="88118" cy="84759"/>
          </a:xfrm>
          <a:custGeom>
            <a:avLst/>
            <a:gdLst/>
            <a:ahLst/>
            <a:cxnLst/>
            <a:rect l="l" t="t" r="r" b="b"/>
            <a:pathLst>
              <a:path w="2331" h="2242" extrusionOk="0">
                <a:moveTo>
                  <a:pt x="1560" y="1"/>
                </a:moveTo>
                <a:cubicBezTo>
                  <a:pt x="1523" y="1"/>
                  <a:pt x="1484" y="7"/>
                  <a:pt x="1443" y="20"/>
                </a:cubicBezTo>
                <a:lnTo>
                  <a:pt x="1425" y="20"/>
                </a:lnTo>
                <a:cubicBezTo>
                  <a:pt x="862" y="196"/>
                  <a:pt x="388" y="565"/>
                  <a:pt x="71" y="1057"/>
                </a:cubicBezTo>
                <a:cubicBezTo>
                  <a:pt x="1" y="1145"/>
                  <a:pt x="1" y="1286"/>
                  <a:pt x="71" y="1391"/>
                </a:cubicBezTo>
                <a:cubicBezTo>
                  <a:pt x="124" y="1479"/>
                  <a:pt x="229" y="1550"/>
                  <a:pt x="352" y="1550"/>
                </a:cubicBezTo>
                <a:lnTo>
                  <a:pt x="388" y="1550"/>
                </a:lnTo>
                <a:lnTo>
                  <a:pt x="493" y="1567"/>
                </a:lnTo>
                <a:cubicBezTo>
                  <a:pt x="546" y="1585"/>
                  <a:pt x="616" y="1602"/>
                  <a:pt x="686" y="1620"/>
                </a:cubicBezTo>
                <a:cubicBezTo>
                  <a:pt x="739" y="1638"/>
                  <a:pt x="810" y="1655"/>
                  <a:pt x="862" y="1673"/>
                </a:cubicBezTo>
                <a:lnTo>
                  <a:pt x="950" y="1708"/>
                </a:lnTo>
                <a:lnTo>
                  <a:pt x="1003" y="1725"/>
                </a:lnTo>
                <a:cubicBezTo>
                  <a:pt x="1108" y="1778"/>
                  <a:pt x="1232" y="1849"/>
                  <a:pt x="1337" y="1919"/>
                </a:cubicBezTo>
                <a:lnTo>
                  <a:pt x="1425" y="1972"/>
                </a:lnTo>
                <a:cubicBezTo>
                  <a:pt x="1425" y="1972"/>
                  <a:pt x="1459" y="1995"/>
                  <a:pt x="1476" y="2004"/>
                </a:cubicBezTo>
                <a:lnTo>
                  <a:pt x="1476" y="2004"/>
                </a:lnTo>
                <a:cubicBezTo>
                  <a:pt x="1523" y="2049"/>
                  <a:pt x="1571" y="2082"/>
                  <a:pt x="1618" y="2130"/>
                </a:cubicBezTo>
                <a:cubicBezTo>
                  <a:pt x="1689" y="2209"/>
                  <a:pt x="1770" y="2242"/>
                  <a:pt x="1849" y="2242"/>
                </a:cubicBezTo>
                <a:cubicBezTo>
                  <a:pt x="2104" y="2242"/>
                  <a:pt x="2331" y="1897"/>
                  <a:pt x="2076" y="1655"/>
                </a:cubicBezTo>
                <a:cubicBezTo>
                  <a:pt x="1754" y="1357"/>
                  <a:pt x="1376" y="1140"/>
                  <a:pt x="963" y="1009"/>
                </a:cubicBezTo>
                <a:lnTo>
                  <a:pt x="963" y="1009"/>
                </a:lnTo>
                <a:lnTo>
                  <a:pt x="1003" y="969"/>
                </a:lnTo>
                <a:lnTo>
                  <a:pt x="1056" y="952"/>
                </a:lnTo>
                <a:cubicBezTo>
                  <a:pt x="1144" y="881"/>
                  <a:pt x="1232" y="811"/>
                  <a:pt x="1337" y="758"/>
                </a:cubicBezTo>
                <a:lnTo>
                  <a:pt x="1425" y="723"/>
                </a:lnTo>
                <a:cubicBezTo>
                  <a:pt x="1445" y="713"/>
                  <a:pt x="1460" y="703"/>
                  <a:pt x="1462" y="703"/>
                </a:cubicBezTo>
                <a:lnTo>
                  <a:pt x="1462" y="703"/>
                </a:lnTo>
                <a:cubicBezTo>
                  <a:pt x="1463" y="703"/>
                  <a:pt x="1457" y="708"/>
                  <a:pt x="1443" y="723"/>
                </a:cubicBezTo>
                <a:cubicBezTo>
                  <a:pt x="1495" y="688"/>
                  <a:pt x="1566" y="670"/>
                  <a:pt x="1618" y="653"/>
                </a:cubicBezTo>
                <a:cubicBezTo>
                  <a:pt x="2016" y="557"/>
                  <a:pt x="1910" y="1"/>
                  <a:pt x="156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4" name="Google Shape;1724;p57"/>
          <p:cNvSpPr/>
          <p:nvPr/>
        </p:nvSpPr>
        <p:spPr>
          <a:xfrm>
            <a:off x="2667195" y="3843728"/>
            <a:ext cx="103730" cy="77387"/>
          </a:xfrm>
          <a:custGeom>
            <a:avLst/>
            <a:gdLst/>
            <a:ahLst/>
            <a:cxnLst/>
            <a:rect l="l" t="t" r="r" b="b"/>
            <a:pathLst>
              <a:path w="2744" h="2047" extrusionOk="0">
                <a:moveTo>
                  <a:pt x="2375" y="0"/>
                </a:moveTo>
                <a:cubicBezTo>
                  <a:pt x="2216" y="0"/>
                  <a:pt x="2023" y="141"/>
                  <a:pt x="2041" y="317"/>
                </a:cubicBezTo>
                <a:cubicBezTo>
                  <a:pt x="2058" y="404"/>
                  <a:pt x="2058" y="475"/>
                  <a:pt x="2058" y="563"/>
                </a:cubicBezTo>
                <a:lnTo>
                  <a:pt x="2058" y="686"/>
                </a:lnTo>
                <a:cubicBezTo>
                  <a:pt x="2058" y="713"/>
                  <a:pt x="2047" y="773"/>
                  <a:pt x="2051" y="773"/>
                </a:cubicBezTo>
                <a:cubicBezTo>
                  <a:pt x="2052" y="773"/>
                  <a:pt x="2054" y="768"/>
                  <a:pt x="2058" y="756"/>
                </a:cubicBezTo>
                <a:lnTo>
                  <a:pt x="2058" y="756"/>
                </a:lnTo>
                <a:cubicBezTo>
                  <a:pt x="2048" y="798"/>
                  <a:pt x="2037" y="847"/>
                  <a:pt x="2027" y="894"/>
                </a:cubicBezTo>
                <a:lnTo>
                  <a:pt x="2027" y="894"/>
                </a:lnTo>
                <a:cubicBezTo>
                  <a:pt x="1537" y="712"/>
                  <a:pt x="1024" y="614"/>
                  <a:pt x="509" y="614"/>
                </a:cubicBezTo>
                <a:cubicBezTo>
                  <a:pt x="474" y="614"/>
                  <a:pt x="440" y="615"/>
                  <a:pt x="405" y="615"/>
                </a:cubicBezTo>
                <a:cubicBezTo>
                  <a:pt x="159" y="615"/>
                  <a:pt x="1" y="897"/>
                  <a:pt x="124" y="1108"/>
                </a:cubicBezTo>
                <a:cubicBezTo>
                  <a:pt x="247" y="1372"/>
                  <a:pt x="370" y="1618"/>
                  <a:pt x="493" y="1881"/>
                </a:cubicBezTo>
                <a:cubicBezTo>
                  <a:pt x="552" y="1988"/>
                  <a:pt x="660" y="2047"/>
                  <a:pt x="772" y="2047"/>
                </a:cubicBezTo>
                <a:cubicBezTo>
                  <a:pt x="826" y="2047"/>
                  <a:pt x="881" y="2033"/>
                  <a:pt x="933" y="2005"/>
                </a:cubicBezTo>
                <a:cubicBezTo>
                  <a:pt x="1091" y="1899"/>
                  <a:pt x="1144" y="1706"/>
                  <a:pt x="1056" y="1547"/>
                </a:cubicBezTo>
                <a:cubicBezTo>
                  <a:pt x="1014" y="1463"/>
                  <a:pt x="972" y="1377"/>
                  <a:pt x="930" y="1290"/>
                </a:cubicBezTo>
                <a:lnTo>
                  <a:pt x="930" y="1290"/>
                </a:lnTo>
                <a:cubicBezTo>
                  <a:pt x="1320" y="1338"/>
                  <a:pt x="1706" y="1453"/>
                  <a:pt x="2058" y="1635"/>
                </a:cubicBezTo>
                <a:cubicBezTo>
                  <a:pt x="2105" y="1656"/>
                  <a:pt x="2156" y="1666"/>
                  <a:pt x="2205" y="1666"/>
                </a:cubicBezTo>
                <a:cubicBezTo>
                  <a:pt x="2322" y="1666"/>
                  <a:pt x="2436" y="1611"/>
                  <a:pt x="2498" y="1512"/>
                </a:cubicBezTo>
                <a:cubicBezTo>
                  <a:pt x="2674" y="1143"/>
                  <a:pt x="2744" y="721"/>
                  <a:pt x="2709" y="317"/>
                </a:cubicBezTo>
                <a:cubicBezTo>
                  <a:pt x="2691" y="141"/>
                  <a:pt x="2550" y="0"/>
                  <a:pt x="237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5" name="Google Shape;1725;p57"/>
          <p:cNvSpPr/>
          <p:nvPr/>
        </p:nvSpPr>
        <p:spPr>
          <a:xfrm>
            <a:off x="2657253" y="4028665"/>
            <a:ext cx="63168" cy="89258"/>
          </a:xfrm>
          <a:custGeom>
            <a:avLst/>
            <a:gdLst/>
            <a:ahLst/>
            <a:cxnLst/>
            <a:rect l="l" t="t" r="r" b="b"/>
            <a:pathLst>
              <a:path w="1671" h="2361" extrusionOk="0">
                <a:moveTo>
                  <a:pt x="831" y="0"/>
                </a:moveTo>
                <a:cubicBezTo>
                  <a:pt x="699" y="0"/>
                  <a:pt x="570" y="74"/>
                  <a:pt x="528" y="242"/>
                </a:cubicBezTo>
                <a:lnTo>
                  <a:pt x="510" y="242"/>
                </a:lnTo>
                <a:lnTo>
                  <a:pt x="35" y="1948"/>
                </a:lnTo>
                <a:cubicBezTo>
                  <a:pt x="0" y="2071"/>
                  <a:pt x="35" y="2212"/>
                  <a:pt x="141" y="2282"/>
                </a:cubicBezTo>
                <a:cubicBezTo>
                  <a:pt x="202" y="2333"/>
                  <a:pt x="276" y="2361"/>
                  <a:pt x="351" y="2361"/>
                </a:cubicBezTo>
                <a:cubicBezTo>
                  <a:pt x="404" y="2361"/>
                  <a:pt x="459" y="2347"/>
                  <a:pt x="510" y="2317"/>
                </a:cubicBezTo>
                <a:lnTo>
                  <a:pt x="1477" y="1614"/>
                </a:lnTo>
                <a:cubicBezTo>
                  <a:pt x="1618" y="1526"/>
                  <a:pt x="1671" y="1315"/>
                  <a:pt x="1583" y="1157"/>
                </a:cubicBezTo>
                <a:cubicBezTo>
                  <a:pt x="1524" y="1063"/>
                  <a:pt x="1419" y="1008"/>
                  <a:pt x="1308" y="1008"/>
                </a:cubicBezTo>
                <a:cubicBezTo>
                  <a:pt x="1252" y="1008"/>
                  <a:pt x="1196" y="1022"/>
                  <a:pt x="1143" y="1051"/>
                </a:cubicBezTo>
                <a:lnTo>
                  <a:pt x="932" y="1204"/>
                </a:lnTo>
                <a:lnTo>
                  <a:pt x="932" y="1204"/>
                </a:lnTo>
                <a:cubicBezTo>
                  <a:pt x="1010" y="942"/>
                  <a:pt x="1087" y="680"/>
                  <a:pt x="1161" y="418"/>
                </a:cubicBezTo>
                <a:cubicBezTo>
                  <a:pt x="1234" y="165"/>
                  <a:pt x="1030" y="0"/>
                  <a:pt x="83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6" name="Google Shape;1726;p57"/>
          <p:cNvSpPr/>
          <p:nvPr/>
        </p:nvSpPr>
        <p:spPr>
          <a:xfrm>
            <a:off x="2725035" y="4073198"/>
            <a:ext cx="66495" cy="82680"/>
          </a:xfrm>
          <a:custGeom>
            <a:avLst/>
            <a:gdLst/>
            <a:ahLst/>
            <a:cxnLst/>
            <a:rect l="l" t="t" r="r" b="b"/>
            <a:pathLst>
              <a:path w="1759" h="2187" extrusionOk="0">
                <a:moveTo>
                  <a:pt x="356" y="0"/>
                </a:moveTo>
                <a:cubicBezTo>
                  <a:pt x="326" y="0"/>
                  <a:pt x="295" y="5"/>
                  <a:pt x="264" y="14"/>
                </a:cubicBezTo>
                <a:cubicBezTo>
                  <a:pt x="89" y="67"/>
                  <a:pt x="1" y="242"/>
                  <a:pt x="53" y="418"/>
                </a:cubicBezTo>
                <a:lnTo>
                  <a:pt x="18" y="418"/>
                </a:lnTo>
                <a:cubicBezTo>
                  <a:pt x="141" y="928"/>
                  <a:pt x="300" y="1456"/>
                  <a:pt x="458" y="1948"/>
                </a:cubicBezTo>
                <a:cubicBezTo>
                  <a:pt x="507" y="2106"/>
                  <a:pt x="645" y="2186"/>
                  <a:pt x="784" y="2186"/>
                </a:cubicBezTo>
                <a:cubicBezTo>
                  <a:pt x="893" y="2186"/>
                  <a:pt x="1004" y="2137"/>
                  <a:pt x="1073" y="2036"/>
                </a:cubicBezTo>
                <a:cubicBezTo>
                  <a:pt x="1319" y="1632"/>
                  <a:pt x="1530" y="1227"/>
                  <a:pt x="1706" y="788"/>
                </a:cubicBezTo>
                <a:cubicBezTo>
                  <a:pt x="1759" y="612"/>
                  <a:pt x="1653" y="418"/>
                  <a:pt x="1478" y="383"/>
                </a:cubicBezTo>
                <a:cubicBezTo>
                  <a:pt x="1447" y="374"/>
                  <a:pt x="1416" y="370"/>
                  <a:pt x="1386" y="370"/>
                </a:cubicBezTo>
                <a:cubicBezTo>
                  <a:pt x="1244" y="370"/>
                  <a:pt x="1117" y="467"/>
                  <a:pt x="1073" y="612"/>
                </a:cubicBezTo>
                <a:lnTo>
                  <a:pt x="1038" y="682"/>
                </a:lnTo>
                <a:cubicBezTo>
                  <a:pt x="1038" y="682"/>
                  <a:pt x="1018" y="741"/>
                  <a:pt x="1023" y="741"/>
                </a:cubicBezTo>
                <a:cubicBezTo>
                  <a:pt x="1025" y="741"/>
                  <a:pt x="1029" y="735"/>
                  <a:pt x="1038" y="717"/>
                </a:cubicBezTo>
                <a:lnTo>
                  <a:pt x="1038" y="717"/>
                </a:lnTo>
                <a:cubicBezTo>
                  <a:pt x="1020" y="752"/>
                  <a:pt x="1003" y="805"/>
                  <a:pt x="985" y="858"/>
                </a:cubicBezTo>
                <a:cubicBezTo>
                  <a:pt x="951" y="916"/>
                  <a:pt x="916" y="981"/>
                  <a:pt x="886" y="1044"/>
                </a:cubicBezTo>
                <a:lnTo>
                  <a:pt x="886" y="1044"/>
                </a:lnTo>
                <a:cubicBezTo>
                  <a:pt x="807" y="777"/>
                  <a:pt x="733" y="510"/>
                  <a:pt x="669" y="242"/>
                </a:cubicBezTo>
                <a:cubicBezTo>
                  <a:pt x="625" y="97"/>
                  <a:pt x="498" y="0"/>
                  <a:pt x="356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7" name="Google Shape;1727;p57"/>
          <p:cNvSpPr/>
          <p:nvPr/>
        </p:nvSpPr>
        <p:spPr>
          <a:xfrm>
            <a:off x="2784991" y="4067603"/>
            <a:ext cx="68385" cy="78105"/>
          </a:xfrm>
          <a:custGeom>
            <a:avLst/>
            <a:gdLst/>
            <a:ahLst/>
            <a:cxnLst/>
            <a:rect l="l" t="t" r="r" b="b"/>
            <a:pathLst>
              <a:path w="1809" h="2066" extrusionOk="0">
                <a:moveTo>
                  <a:pt x="782" y="452"/>
                </a:moveTo>
                <a:cubicBezTo>
                  <a:pt x="785" y="459"/>
                  <a:pt x="788" y="470"/>
                  <a:pt x="788" y="478"/>
                </a:cubicBezTo>
                <a:cubicBezTo>
                  <a:pt x="787" y="469"/>
                  <a:pt x="785" y="460"/>
                  <a:pt x="782" y="452"/>
                </a:cubicBezTo>
                <a:close/>
                <a:moveTo>
                  <a:pt x="1123" y="1024"/>
                </a:moveTo>
                <a:lnTo>
                  <a:pt x="1123" y="1024"/>
                </a:lnTo>
                <a:cubicBezTo>
                  <a:pt x="1124" y="1025"/>
                  <a:pt x="1126" y="1027"/>
                  <a:pt x="1127" y="1028"/>
                </a:cubicBezTo>
                <a:lnTo>
                  <a:pt x="1127" y="1028"/>
                </a:lnTo>
                <a:cubicBezTo>
                  <a:pt x="1127" y="1028"/>
                  <a:pt x="1127" y="1028"/>
                  <a:pt x="1127" y="1028"/>
                </a:cubicBezTo>
                <a:lnTo>
                  <a:pt x="1127" y="1028"/>
                </a:lnTo>
                <a:cubicBezTo>
                  <a:pt x="1126" y="1027"/>
                  <a:pt x="1124" y="1025"/>
                  <a:pt x="1123" y="1024"/>
                </a:cubicBezTo>
                <a:close/>
                <a:moveTo>
                  <a:pt x="404" y="0"/>
                </a:moveTo>
                <a:cubicBezTo>
                  <a:pt x="203" y="0"/>
                  <a:pt x="0" y="172"/>
                  <a:pt x="85" y="426"/>
                </a:cubicBezTo>
                <a:lnTo>
                  <a:pt x="67" y="426"/>
                </a:lnTo>
                <a:cubicBezTo>
                  <a:pt x="261" y="1041"/>
                  <a:pt x="630" y="1569"/>
                  <a:pt x="1140" y="1973"/>
                </a:cubicBezTo>
                <a:cubicBezTo>
                  <a:pt x="1213" y="2031"/>
                  <a:pt x="1298" y="2065"/>
                  <a:pt x="1395" y="2065"/>
                </a:cubicBezTo>
                <a:cubicBezTo>
                  <a:pt x="1415" y="2065"/>
                  <a:pt x="1435" y="2064"/>
                  <a:pt x="1457" y="2061"/>
                </a:cubicBezTo>
                <a:cubicBezTo>
                  <a:pt x="1562" y="2026"/>
                  <a:pt x="1650" y="1938"/>
                  <a:pt x="1685" y="1832"/>
                </a:cubicBezTo>
                <a:cubicBezTo>
                  <a:pt x="1791" y="1375"/>
                  <a:pt x="1808" y="918"/>
                  <a:pt x="1756" y="478"/>
                </a:cubicBezTo>
                <a:cubicBezTo>
                  <a:pt x="1756" y="390"/>
                  <a:pt x="1720" y="303"/>
                  <a:pt x="1668" y="232"/>
                </a:cubicBezTo>
                <a:cubicBezTo>
                  <a:pt x="1597" y="179"/>
                  <a:pt x="1509" y="144"/>
                  <a:pt x="1439" y="144"/>
                </a:cubicBezTo>
                <a:cubicBezTo>
                  <a:pt x="1263" y="144"/>
                  <a:pt x="1070" y="285"/>
                  <a:pt x="1105" y="478"/>
                </a:cubicBezTo>
                <a:cubicBezTo>
                  <a:pt x="1120" y="649"/>
                  <a:pt x="1136" y="834"/>
                  <a:pt x="1127" y="1020"/>
                </a:cubicBezTo>
                <a:lnTo>
                  <a:pt x="1127" y="1020"/>
                </a:lnTo>
                <a:cubicBezTo>
                  <a:pt x="1120" y="1013"/>
                  <a:pt x="1111" y="1006"/>
                  <a:pt x="1105" y="1006"/>
                </a:cubicBezTo>
                <a:lnTo>
                  <a:pt x="1070" y="953"/>
                </a:lnTo>
                <a:cubicBezTo>
                  <a:pt x="999" y="848"/>
                  <a:pt x="929" y="725"/>
                  <a:pt x="859" y="601"/>
                </a:cubicBezTo>
                <a:cubicBezTo>
                  <a:pt x="841" y="566"/>
                  <a:pt x="824" y="531"/>
                  <a:pt x="806" y="514"/>
                </a:cubicBezTo>
                <a:lnTo>
                  <a:pt x="788" y="461"/>
                </a:lnTo>
                <a:cubicBezTo>
                  <a:pt x="784" y="452"/>
                  <a:pt x="782" y="448"/>
                  <a:pt x="781" y="446"/>
                </a:cubicBezTo>
                <a:lnTo>
                  <a:pt x="781" y="446"/>
                </a:lnTo>
                <a:cubicBezTo>
                  <a:pt x="762" y="373"/>
                  <a:pt x="733" y="311"/>
                  <a:pt x="718" y="250"/>
                </a:cubicBezTo>
                <a:cubicBezTo>
                  <a:pt x="669" y="75"/>
                  <a:pt x="537" y="0"/>
                  <a:pt x="404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8" name="Google Shape;1728;p57"/>
          <p:cNvSpPr/>
          <p:nvPr/>
        </p:nvSpPr>
        <p:spPr>
          <a:xfrm>
            <a:off x="2756260" y="3853595"/>
            <a:ext cx="173211" cy="254844"/>
          </a:xfrm>
          <a:custGeom>
            <a:avLst/>
            <a:gdLst/>
            <a:ahLst/>
            <a:cxnLst/>
            <a:rect l="l" t="t" r="r" b="b"/>
            <a:pathLst>
              <a:path w="4582" h="6741" extrusionOk="0">
                <a:moveTo>
                  <a:pt x="463" y="0"/>
                </a:moveTo>
                <a:cubicBezTo>
                  <a:pt x="231" y="0"/>
                  <a:pt x="1" y="239"/>
                  <a:pt x="159" y="495"/>
                </a:cubicBezTo>
                <a:cubicBezTo>
                  <a:pt x="318" y="706"/>
                  <a:pt x="458" y="952"/>
                  <a:pt x="599" y="1181"/>
                </a:cubicBezTo>
                <a:cubicBezTo>
                  <a:pt x="687" y="1339"/>
                  <a:pt x="810" y="1462"/>
                  <a:pt x="986" y="1533"/>
                </a:cubicBezTo>
                <a:cubicBezTo>
                  <a:pt x="1026" y="1546"/>
                  <a:pt x="1067" y="1552"/>
                  <a:pt x="1108" y="1552"/>
                </a:cubicBezTo>
                <a:cubicBezTo>
                  <a:pt x="1283" y="1552"/>
                  <a:pt x="1462" y="1449"/>
                  <a:pt x="1619" y="1392"/>
                </a:cubicBezTo>
                <a:lnTo>
                  <a:pt x="1692" y="1361"/>
                </a:lnTo>
                <a:lnTo>
                  <a:pt x="1692" y="1361"/>
                </a:lnTo>
                <a:cubicBezTo>
                  <a:pt x="1658" y="1419"/>
                  <a:pt x="1626" y="1476"/>
                  <a:pt x="1601" y="1533"/>
                </a:cubicBezTo>
                <a:cubicBezTo>
                  <a:pt x="1478" y="1796"/>
                  <a:pt x="1496" y="2095"/>
                  <a:pt x="1636" y="2359"/>
                </a:cubicBezTo>
                <a:cubicBezTo>
                  <a:pt x="1691" y="2454"/>
                  <a:pt x="1797" y="2517"/>
                  <a:pt x="1907" y="2517"/>
                </a:cubicBezTo>
                <a:cubicBezTo>
                  <a:pt x="1940" y="2517"/>
                  <a:pt x="1973" y="2512"/>
                  <a:pt x="2006" y="2500"/>
                </a:cubicBezTo>
                <a:cubicBezTo>
                  <a:pt x="2275" y="2396"/>
                  <a:pt x="2551" y="2304"/>
                  <a:pt x="2833" y="2236"/>
                </a:cubicBezTo>
                <a:lnTo>
                  <a:pt x="2833" y="2236"/>
                </a:lnTo>
                <a:cubicBezTo>
                  <a:pt x="2771" y="2380"/>
                  <a:pt x="2702" y="2521"/>
                  <a:pt x="2621" y="2658"/>
                </a:cubicBezTo>
                <a:cubicBezTo>
                  <a:pt x="2510" y="2879"/>
                  <a:pt x="2684" y="3143"/>
                  <a:pt x="2924" y="3143"/>
                </a:cubicBezTo>
                <a:cubicBezTo>
                  <a:pt x="2952" y="3143"/>
                  <a:pt x="2979" y="3140"/>
                  <a:pt x="3008" y="3133"/>
                </a:cubicBezTo>
                <a:lnTo>
                  <a:pt x="3344" y="3070"/>
                </a:lnTo>
                <a:lnTo>
                  <a:pt x="3344" y="3070"/>
                </a:lnTo>
                <a:lnTo>
                  <a:pt x="3184" y="3467"/>
                </a:lnTo>
                <a:cubicBezTo>
                  <a:pt x="3078" y="3730"/>
                  <a:pt x="2867" y="4065"/>
                  <a:pt x="2902" y="4363"/>
                </a:cubicBezTo>
                <a:cubicBezTo>
                  <a:pt x="2948" y="4660"/>
                  <a:pt x="3141" y="4752"/>
                  <a:pt x="3377" y="4752"/>
                </a:cubicBezTo>
                <a:cubicBezTo>
                  <a:pt x="3418" y="4752"/>
                  <a:pt x="3461" y="4750"/>
                  <a:pt x="3505" y="4744"/>
                </a:cubicBezTo>
                <a:lnTo>
                  <a:pt x="3505" y="4744"/>
                </a:lnTo>
                <a:cubicBezTo>
                  <a:pt x="3368" y="4871"/>
                  <a:pt x="3198" y="4976"/>
                  <a:pt x="3149" y="5172"/>
                </a:cubicBezTo>
                <a:cubicBezTo>
                  <a:pt x="3096" y="5436"/>
                  <a:pt x="3254" y="5647"/>
                  <a:pt x="3395" y="5840"/>
                </a:cubicBezTo>
                <a:lnTo>
                  <a:pt x="3469" y="5954"/>
                </a:lnTo>
                <a:lnTo>
                  <a:pt x="3469" y="5954"/>
                </a:lnTo>
                <a:cubicBezTo>
                  <a:pt x="3302" y="5879"/>
                  <a:pt x="3150" y="5769"/>
                  <a:pt x="3025" y="5629"/>
                </a:cubicBezTo>
                <a:cubicBezTo>
                  <a:pt x="2960" y="5556"/>
                  <a:pt x="2884" y="5525"/>
                  <a:pt x="2810" y="5525"/>
                </a:cubicBezTo>
                <a:cubicBezTo>
                  <a:pt x="2565" y="5525"/>
                  <a:pt x="2339" y="5861"/>
                  <a:pt x="2568" y="6104"/>
                </a:cubicBezTo>
                <a:cubicBezTo>
                  <a:pt x="2946" y="6514"/>
                  <a:pt x="3476" y="6741"/>
                  <a:pt x="4031" y="6741"/>
                </a:cubicBezTo>
                <a:cubicBezTo>
                  <a:pt x="4071" y="6741"/>
                  <a:pt x="4111" y="6740"/>
                  <a:pt x="4151" y="6737"/>
                </a:cubicBezTo>
                <a:cubicBezTo>
                  <a:pt x="4397" y="6720"/>
                  <a:pt x="4555" y="6456"/>
                  <a:pt x="4432" y="6227"/>
                </a:cubicBezTo>
                <a:lnTo>
                  <a:pt x="4010" y="5612"/>
                </a:lnTo>
                <a:cubicBezTo>
                  <a:pt x="3957" y="5506"/>
                  <a:pt x="3905" y="5418"/>
                  <a:pt x="3834" y="5331"/>
                </a:cubicBezTo>
                <a:cubicBezTo>
                  <a:pt x="3787" y="5368"/>
                  <a:pt x="3765" y="5386"/>
                  <a:pt x="3763" y="5386"/>
                </a:cubicBezTo>
                <a:cubicBezTo>
                  <a:pt x="3762" y="5386"/>
                  <a:pt x="3775" y="5373"/>
                  <a:pt x="3799" y="5348"/>
                </a:cubicBezTo>
                <a:lnTo>
                  <a:pt x="3905" y="5278"/>
                </a:lnTo>
                <a:cubicBezTo>
                  <a:pt x="4204" y="5014"/>
                  <a:pt x="4415" y="4680"/>
                  <a:pt x="4520" y="4293"/>
                </a:cubicBezTo>
                <a:cubicBezTo>
                  <a:pt x="4582" y="4078"/>
                  <a:pt x="4414" y="3876"/>
                  <a:pt x="4207" y="3876"/>
                </a:cubicBezTo>
                <a:cubicBezTo>
                  <a:pt x="4177" y="3876"/>
                  <a:pt x="4146" y="3880"/>
                  <a:pt x="4116" y="3889"/>
                </a:cubicBezTo>
                <a:lnTo>
                  <a:pt x="3711" y="4012"/>
                </a:lnTo>
                <a:cubicBezTo>
                  <a:pt x="3703" y="4012"/>
                  <a:pt x="3683" y="4018"/>
                  <a:pt x="3657" y="4026"/>
                </a:cubicBezTo>
                <a:lnTo>
                  <a:pt x="3657" y="4026"/>
                </a:lnTo>
                <a:cubicBezTo>
                  <a:pt x="3674" y="3991"/>
                  <a:pt x="3689" y="3961"/>
                  <a:pt x="3694" y="3941"/>
                </a:cubicBezTo>
                <a:lnTo>
                  <a:pt x="3869" y="3537"/>
                </a:lnTo>
                <a:cubicBezTo>
                  <a:pt x="3975" y="3273"/>
                  <a:pt x="4080" y="2992"/>
                  <a:pt x="4186" y="2728"/>
                </a:cubicBezTo>
                <a:cubicBezTo>
                  <a:pt x="4282" y="2487"/>
                  <a:pt x="4041" y="2319"/>
                  <a:pt x="3837" y="2319"/>
                </a:cubicBezTo>
                <a:cubicBezTo>
                  <a:pt x="3818" y="2319"/>
                  <a:pt x="3800" y="2321"/>
                  <a:pt x="3782" y="2324"/>
                </a:cubicBezTo>
                <a:lnTo>
                  <a:pt x="3493" y="2377"/>
                </a:lnTo>
                <a:lnTo>
                  <a:pt x="3493" y="2377"/>
                </a:lnTo>
                <a:cubicBezTo>
                  <a:pt x="3557" y="2216"/>
                  <a:pt x="3613" y="2052"/>
                  <a:pt x="3658" y="1884"/>
                </a:cubicBezTo>
                <a:cubicBezTo>
                  <a:pt x="3739" y="1643"/>
                  <a:pt x="3525" y="1475"/>
                  <a:pt x="3313" y="1475"/>
                </a:cubicBezTo>
                <a:cubicBezTo>
                  <a:pt x="3293" y="1475"/>
                  <a:pt x="3274" y="1477"/>
                  <a:pt x="3254" y="1480"/>
                </a:cubicBezTo>
                <a:cubicBezTo>
                  <a:pt x="2905" y="1530"/>
                  <a:pt x="2564" y="1606"/>
                  <a:pt x="2238" y="1716"/>
                </a:cubicBezTo>
                <a:lnTo>
                  <a:pt x="2238" y="1716"/>
                </a:lnTo>
                <a:cubicBezTo>
                  <a:pt x="2293" y="1600"/>
                  <a:pt x="2381" y="1486"/>
                  <a:pt x="2428" y="1392"/>
                </a:cubicBezTo>
                <a:cubicBezTo>
                  <a:pt x="2551" y="1198"/>
                  <a:pt x="2621" y="987"/>
                  <a:pt x="2621" y="759"/>
                </a:cubicBezTo>
                <a:cubicBezTo>
                  <a:pt x="2621" y="597"/>
                  <a:pt x="2472" y="422"/>
                  <a:pt x="2300" y="422"/>
                </a:cubicBezTo>
                <a:cubicBezTo>
                  <a:pt x="2267" y="422"/>
                  <a:pt x="2233" y="428"/>
                  <a:pt x="2199" y="442"/>
                </a:cubicBezTo>
                <a:lnTo>
                  <a:pt x="1724" y="636"/>
                </a:lnTo>
                <a:lnTo>
                  <a:pt x="1443" y="759"/>
                </a:lnTo>
                <a:cubicBezTo>
                  <a:pt x="1373" y="776"/>
                  <a:pt x="1232" y="812"/>
                  <a:pt x="1197" y="847"/>
                </a:cubicBezTo>
                <a:cubicBezTo>
                  <a:pt x="1191" y="847"/>
                  <a:pt x="1185" y="847"/>
                  <a:pt x="1180" y="848"/>
                </a:cubicBezTo>
                <a:lnTo>
                  <a:pt x="1180" y="848"/>
                </a:lnTo>
                <a:cubicBezTo>
                  <a:pt x="1180" y="848"/>
                  <a:pt x="1180" y="847"/>
                  <a:pt x="1179" y="847"/>
                </a:cubicBezTo>
                <a:cubicBezTo>
                  <a:pt x="1109" y="759"/>
                  <a:pt x="1091" y="706"/>
                  <a:pt x="1038" y="636"/>
                </a:cubicBezTo>
                <a:lnTo>
                  <a:pt x="740" y="161"/>
                </a:lnTo>
                <a:cubicBezTo>
                  <a:pt x="669" y="48"/>
                  <a:pt x="566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9" name="Google Shape;1729;p57"/>
          <p:cNvSpPr/>
          <p:nvPr/>
        </p:nvSpPr>
        <p:spPr>
          <a:xfrm>
            <a:off x="2640090" y="3886409"/>
            <a:ext cx="255167" cy="222860"/>
          </a:xfrm>
          <a:custGeom>
            <a:avLst/>
            <a:gdLst/>
            <a:ahLst/>
            <a:cxnLst/>
            <a:rect l="l" t="t" r="r" b="b"/>
            <a:pathLst>
              <a:path w="6750" h="5895" extrusionOk="0">
                <a:moveTo>
                  <a:pt x="2191" y="1012"/>
                </a:moveTo>
                <a:lnTo>
                  <a:pt x="2191" y="1012"/>
                </a:lnTo>
                <a:cubicBezTo>
                  <a:pt x="2174" y="1115"/>
                  <a:pt x="2160" y="1219"/>
                  <a:pt x="2148" y="1322"/>
                </a:cubicBezTo>
                <a:lnTo>
                  <a:pt x="2148" y="1322"/>
                </a:lnTo>
                <a:cubicBezTo>
                  <a:pt x="2118" y="1315"/>
                  <a:pt x="2088" y="1309"/>
                  <a:pt x="2058" y="1304"/>
                </a:cubicBezTo>
                <a:lnTo>
                  <a:pt x="2058" y="1304"/>
                </a:lnTo>
                <a:cubicBezTo>
                  <a:pt x="2087" y="1220"/>
                  <a:pt x="2133" y="1098"/>
                  <a:pt x="2191" y="1012"/>
                </a:cubicBezTo>
                <a:close/>
                <a:moveTo>
                  <a:pt x="4449" y="1583"/>
                </a:moveTo>
                <a:cubicBezTo>
                  <a:pt x="4466" y="1620"/>
                  <a:pt x="4482" y="1657"/>
                  <a:pt x="4497" y="1695"/>
                </a:cubicBezTo>
                <a:lnTo>
                  <a:pt x="4497" y="1695"/>
                </a:lnTo>
                <a:cubicBezTo>
                  <a:pt x="4491" y="1708"/>
                  <a:pt x="4485" y="1721"/>
                  <a:pt x="4479" y="1734"/>
                </a:cubicBezTo>
                <a:lnTo>
                  <a:pt x="4479" y="1734"/>
                </a:lnTo>
                <a:cubicBezTo>
                  <a:pt x="4471" y="1683"/>
                  <a:pt x="4460" y="1633"/>
                  <a:pt x="4449" y="1583"/>
                </a:cubicBezTo>
                <a:close/>
                <a:moveTo>
                  <a:pt x="3408" y="2021"/>
                </a:moveTo>
                <a:cubicBezTo>
                  <a:pt x="3401" y="2091"/>
                  <a:pt x="3395" y="2161"/>
                  <a:pt x="3391" y="2229"/>
                </a:cubicBezTo>
                <a:cubicBezTo>
                  <a:pt x="3388" y="2259"/>
                  <a:pt x="3387" y="2289"/>
                  <a:pt x="3386" y="2320"/>
                </a:cubicBezTo>
                <a:lnTo>
                  <a:pt x="3386" y="2320"/>
                </a:lnTo>
                <a:cubicBezTo>
                  <a:pt x="3376" y="2317"/>
                  <a:pt x="3367" y="2313"/>
                  <a:pt x="3357" y="2310"/>
                </a:cubicBezTo>
                <a:lnTo>
                  <a:pt x="3357" y="2310"/>
                </a:lnTo>
                <a:cubicBezTo>
                  <a:pt x="3369" y="2213"/>
                  <a:pt x="3386" y="2117"/>
                  <a:pt x="3408" y="2021"/>
                </a:cubicBezTo>
                <a:close/>
                <a:moveTo>
                  <a:pt x="2776" y="4816"/>
                </a:moveTo>
                <a:cubicBezTo>
                  <a:pt x="2787" y="4828"/>
                  <a:pt x="2798" y="4841"/>
                  <a:pt x="2809" y="4852"/>
                </a:cubicBezTo>
                <a:lnTo>
                  <a:pt x="2809" y="4852"/>
                </a:lnTo>
                <a:cubicBezTo>
                  <a:pt x="2804" y="4865"/>
                  <a:pt x="2799" y="4879"/>
                  <a:pt x="2794" y="4892"/>
                </a:cubicBezTo>
                <a:lnTo>
                  <a:pt x="2794" y="4892"/>
                </a:lnTo>
                <a:cubicBezTo>
                  <a:pt x="2788" y="4867"/>
                  <a:pt x="2782" y="4841"/>
                  <a:pt x="2776" y="4816"/>
                </a:cubicBezTo>
                <a:close/>
                <a:moveTo>
                  <a:pt x="3011" y="1"/>
                </a:moveTo>
                <a:cubicBezTo>
                  <a:pt x="2826" y="1"/>
                  <a:pt x="2647" y="68"/>
                  <a:pt x="2509" y="188"/>
                </a:cubicBezTo>
                <a:lnTo>
                  <a:pt x="2509" y="188"/>
                </a:lnTo>
                <a:cubicBezTo>
                  <a:pt x="2454" y="176"/>
                  <a:pt x="2401" y="171"/>
                  <a:pt x="2350" y="171"/>
                </a:cubicBezTo>
                <a:cubicBezTo>
                  <a:pt x="1861" y="171"/>
                  <a:pt x="1574" y="693"/>
                  <a:pt x="1421" y="1122"/>
                </a:cubicBezTo>
                <a:cubicBezTo>
                  <a:pt x="1386" y="1217"/>
                  <a:pt x="1358" y="1314"/>
                  <a:pt x="1335" y="1411"/>
                </a:cubicBezTo>
                <a:lnTo>
                  <a:pt x="1335" y="1411"/>
                </a:lnTo>
                <a:cubicBezTo>
                  <a:pt x="1112" y="1239"/>
                  <a:pt x="851" y="1108"/>
                  <a:pt x="560" y="1034"/>
                </a:cubicBezTo>
                <a:cubicBezTo>
                  <a:pt x="528" y="1025"/>
                  <a:pt x="498" y="1021"/>
                  <a:pt x="469" y="1021"/>
                </a:cubicBezTo>
                <a:cubicBezTo>
                  <a:pt x="202" y="1021"/>
                  <a:pt x="37" y="1357"/>
                  <a:pt x="243" y="1579"/>
                </a:cubicBezTo>
                <a:cubicBezTo>
                  <a:pt x="447" y="1782"/>
                  <a:pt x="675" y="1957"/>
                  <a:pt x="921" y="2104"/>
                </a:cubicBezTo>
                <a:lnTo>
                  <a:pt x="921" y="2104"/>
                </a:lnTo>
                <a:cubicBezTo>
                  <a:pt x="882" y="2221"/>
                  <a:pt x="854" y="2345"/>
                  <a:pt x="834" y="2471"/>
                </a:cubicBezTo>
                <a:lnTo>
                  <a:pt x="834" y="2471"/>
                </a:lnTo>
                <a:cubicBezTo>
                  <a:pt x="637" y="2537"/>
                  <a:pt x="445" y="2620"/>
                  <a:pt x="261" y="2722"/>
                </a:cubicBezTo>
                <a:cubicBezTo>
                  <a:pt x="1" y="2860"/>
                  <a:pt x="60" y="3210"/>
                  <a:pt x="300" y="3311"/>
                </a:cubicBezTo>
                <a:lnTo>
                  <a:pt x="300" y="3311"/>
                </a:lnTo>
                <a:cubicBezTo>
                  <a:pt x="305" y="3482"/>
                  <a:pt x="449" y="3647"/>
                  <a:pt x="634" y="3647"/>
                </a:cubicBezTo>
                <a:cubicBezTo>
                  <a:pt x="689" y="3647"/>
                  <a:pt x="747" y="3633"/>
                  <a:pt x="806" y="3601"/>
                </a:cubicBezTo>
                <a:cubicBezTo>
                  <a:pt x="810" y="3599"/>
                  <a:pt x="814" y="3597"/>
                  <a:pt x="817" y="3595"/>
                </a:cubicBezTo>
                <a:lnTo>
                  <a:pt x="817" y="3595"/>
                </a:lnTo>
                <a:cubicBezTo>
                  <a:pt x="844" y="3729"/>
                  <a:pt x="887" y="3860"/>
                  <a:pt x="946" y="3988"/>
                </a:cubicBezTo>
                <a:cubicBezTo>
                  <a:pt x="1081" y="4162"/>
                  <a:pt x="1286" y="4265"/>
                  <a:pt x="1493" y="4265"/>
                </a:cubicBezTo>
                <a:cubicBezTo>
                  <a:pt x="1558" y="4265"/>
                  <a:pt x="1622" y="4255"/>
                  <a:pt x="1685" y="4234"/>
                </a:cubicBezTo>
                <a:cubicBezTo>
                  <a:pt x="1714" y="4226"/>
                  <a:pt x="1742" y="4217"/>
                  <a:pt x="1770" y="4207"/>
                </a:cubicBezTo>
                <a:lnTo>
                  <a:pt x="1770" y="4207"/>
                </a:lnTo>
                <a:cubicBezTo>
                  <a:pt x="1581" y="4547"/>
                  <a:pt x="1371" y="4876"/>
                  <a:pt x="1140" y="5183"/>
                </a:cubicBezTo>
                <a:cubicBezTo>
                  <a:pt x="968" y="5422"/>
                  <a:pt x="1195" y="5681"/>
                  <a:pt x="1430" y="5681"/>
                </a:cubicBezTo>
                <a:cubicBezTo>
                  <a:pt x="1507" y="5681"/>
                  <a:pt x="1585" y="5653"/>
                  <a:pt x="1650" y="5588"/>
                </a:cubicBezTo>
                <a:cubicBezTo>
                  <a:pt x="1799" y="5439"/>
                  <a:pt x="1999" y="5353"/>
                  <a:pt x="2212" y="5353"/>
                </a:cubicBezTo>
                <a:cubicBezTo>
                  <a:pt x="2276" y="5353"/>
                  <a:pt x="2341" y="5361"/>
                  <a:pt x="2406" y="5377"/>
                </a:cubicBezTo>
                <a:cubicBezTo>
                  <a:pt x="2428" y="5382"/>
                  <a:pt x="2451" y="5385"/>
                  <a:pt x="2473" y="5385"/>
                </a:cubicBezTo>
                <a:cubicBezTo>
                  <a:pt x="2556" y="5385"/>
                  <a:pt x="2636" y="5350"/>
                  <a:pt x="2698" y="5295"/>
                </a:cubicBezTo>
                <a:lnTo>
                  <a:pt x="2698" y="5295"/>
                </a:lnTo>
                <a:cubicBezTo>
                  <a:pt x="2696" y="5427"/>
                  <a:pt x="2739" y="5549"/>
                  <a:pt x="2863" y="5641"/>
                </a:cubicBezTo>
                <a:cubicBezTo>
                  <a:pt x="2956" y="5698"/>
                  <a:pt x="3059" y="5726"/>
                  <a:pt x="3159" y="5726"/>
                </a:cubicBezTo>
                <a:cubicBezTo>
                  <a:pt x="3276" y="5726"/>
                  <a:pt x="3392" y="5687"/>
                  <a:pt x="3486" y="5611"/>
                </a:cubicBezTo>
                <a:lnTo>
                  <a:pt x="3486" y="5611"/>
                </a:lnTo>
                <a:cubicBezTo>
                  <a:pt x="3554" y="5697"/>
                  <a:pt x="3655" y="5757"/>
                  <a:pt x="3795" y="5781"/>
                </a:cubicBezTo>
                <a:cubicBezTo>
                  <a:pt x="3831" y="5788"/>
                  <a:pt x="3866" y="5791"/>
                  <a:pt x="3899" y="5791"/>
                </a:cubicBezTo>
                <a:cubicBezTo>
                  <a:pt x="4234" y="5791"/>
                  <a:pt x="4455" y="5487"/>
                  <a:pt x="4629" y="5198"/>
                </a:cubicBezTo>
                <a:lnTo>
                  <a:pt x="4629" y="5198"/>
                </a:lnTo>
                <a:cubicBezTo>
                  <a:pt x="4671" y="5175"/>
                  <a:pt x="4713" y="5149"/>
                  <a:pt x="4753" y="5121"/>
                </a:cubicBezTo>
                <a:lnTo>
                  <a:pt x="4753" y="5121"/>
                </a:lnTo>
                <a:cubicBezTo>
                  <a:pt x="4756" y="5254"/>
                  <a:pt x="4759" y="5386"/>
                  <a:pt x="4762" y="5518"/>
                </a:cubicBezTo>
                <a:cubicBezTo>
                  <a:pt x="4733" y="5759"/>
                  <a:pt x="4916" y="5894"/>
                  <a:pt x="5096" y="5894"/>
                </a:cubicBezTo>
                <a:cubicBezTo>
                  <a:pt x="5244" y="5894"/>
                  <a:pt x="5389" y="5804"/>
                  <a:pt x="5413" y="5605"/>
                </a:cubicBezTo>
                <a:cubicBezTo>
                  <a:pt x="5508" y="5372"/>
                  <a:pt x="5527" y="5135"/>
                  <a:pt x="5492" y="4901"/>
                </a:cubicBezTo>
                <a:lnTo>
                  <a:pt x="5492" y="4901"/>
                </a:lnTo>
                <a:cubicBezTo>
                  <a:pt x="5758" y="4807"/>
                  <a:pt x="5956" y="4609"/>
                  <a:pt x="6096" y="4358"/>
                </a:cubicBezTo>
                <a:lnTo>
                  <a:pt x="6096" y="4358"/>
                </a:lnTo>
                <a:cubicBezTo>
                  <a:pt x="6097" y="4358"/>
                  <a:pt x="6098" y="4357"/>
                  <a:pt x="6098" y="4357"/>
                </a:cubicBezTo>
                <a:cubicBezTo>
                  <a:pt x="6661" y="4146"/>
                  <a:pt x="6749" y="3478"/>
                  <a:pt x="6679" y="2933"/>
                </a:cubicBezTo>
                <a:cubicBezTo>
                  <a:pt x="6665" y="2771"/>
                  <a:pt x="6517" y="2599"/>
                  <a:pt x="6346" y="2599"/>
                </a:cubicBezTo>
                <a:cubicBezTo>
                  <a:pt x="6329" y="2599"/>
                  <a:pt x="6311" y="2600"/>
                  <a:pt x="6294" y="2604"/>
                </a:cubicBezTo>
                <a:lnTo>
                  <a:pt x="6294" y="2604"/>
                </a:lnTo>
                <a:cubicBezTo>
                  <a:pt x="6201" y="2222"/>
                  <a:pt x="5993" y="1872"/>
                  <a:pt x="5688" y="1613"/>
                </a:cubicBezTo>
                <a:lnTo>
                  <a:pt x="5688" y="1613"/>
                </a:lnTo>
                <a:cubicBezTo>
                  <a:pt x="5573" y="1301"/>
                  <a:pt x="5410" y="1005"/>
                  <a:pt x="5202" y="735"/>
                </a:cubicBezTo>
                <a:cubicBezTo>
                  <a:pt x="5002" y="483"/>
                  <a:pt x="4739" y="306"/>
                  <a:pt x="4470" y="306"/>
                </a:cubicBezTo>
                <a:cubicBezTo>
                  <a:pt x="4369" y="306"/>
                  <a:pt x="4268" y="330"/>
                  <a:pt x="4168" y="385"/>
                </a:cubicBezTo>
                <a:lnTo>
                  <a:pt x="4168" y="385"/>
                </a:lnTo>
                <a:cubicBezTo>
                  <a:pt x="4120" y="377"/>
                  <a:pt x="4071" y="372"/>
                  <a:pt x="4021" y="372"/>
                </a:cubicBezTo>
                <a:cubicBezTo>
                  <a:pt x="3943" y="372"/>
                  <a:pt x="3863" y="383"/>
                  <a:pt x="3783" y="407"/>
                </a:cubicBezTo>
                <a:lnTo>
                  <a:pt x="3783" y="407"/>
                </a:lnTo>
                <a:cubicBezTo>
                  <a:pt x="3678" y="307"/>
                  <a:pt x="3565" y="216"/>
                  <a:pt x="3443" y="137"/>
                </a:cubicBezTo>
                <a:cubicBezTo>
                  <a:pt x="3308" y="44"/>
                  <a:pt x="3158" y="1"/>
                  <a:pt x="301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0" name="Google Shape;1730;p57"/>
          <p:cNvSpPr/>
          <p:nvPr/>
        </p:nvSpPr>
        <p:spPr>
          <a:xfrm>
            <a:off x="8843961" y="592374"/>
            <a:ext cx="153592" cy="191066"/>
          </a:xfrm>
          <a:custGeom>
            <a:avLst/>
            <a:gdLst/>
            <a:ahLst/>
            <a:cxnLst/>
            <a:rect l="l" t="t" r="r" b="b"/>
            <a:pathLst>
              <a:path w="4063" h="5054" extrusionOk="0">
                <a:moveTo>
                  <a:pt x="3263" y="731"/>
                </a:moveTo>
                <a:cubicBezTo>
                  <a:pt x="3163" y="1138"/>
                  <a:pt x="3058" y="1543"/>
                  <a:pt x="2946" y="1947"/>
                </a:cubicBezTo>
                <a:lnTo>
                  <a:pt x="2946" y="1947"/>
                </a:lnTo>
                <a:cubicBezTo>
                  <a:pt x="2756" y="1804"/>
                  <a:pt x="2566" y="1660"/>
                  <a:pt x="2377" y="1516"/>
                </a:cubicBezTo>
                <a:lnTo>
                  <a:pt x="2377" y="1516"/>
                </a:lnTo>
                <a:cubicBezTo>
                  <a:pt x="2654" y="1216"/>
                  <a:pt x="2919" y="918"/>
                  <a:pt x="3263" y="731"/>
                </a:cubicBezTo>
                <a:close/>
                <a:moveTo>
                  <a:pt x="885" y="696"/>
                </a:moveTo>
                <a:cubicBezTo>
                  <a:pt x="1213" y="990"/>
                  <a:pt x="1553" y="1271"/>
                  <a:pt x="1899" y="1544"/>
                </a:cubicBezTo>
                <a:lnTo>
                  <a:pt x="1899" y="1544"/>
                </a:lnTo>
                <a:cubicBezTo>
                  <a:pt x="1870" y="1574"/>
                  <a:pt x="1841" y="1604"/>
                  <a:pt x="1812" y="1633"/>
                </a:cubicBezTo>
                <a:cubicBezTo>
                  <a:pt x="1668" y="1776"/>
                  <a:pt x="1507" y="1900"/>
                  <a:pt x="1339" y="2017"/>
                </a:cubicBezTo>
                <a:lnTo>
                  <a:pt x="1339" y="2017"/>
                </a:lnTo>
                <a:cubicBezTo>
                  <a:pt x="1186" y="1577"/>
                  <a:pt x="1034" y="1136"/>
                  <a:pt x="885" y="696"/>
                </a:cubicBezTo>
                <a:close/>
                <a:moveTo>
                  <a:pt x="3131" y="2479"/>
                </a:moveTo>
                <a:cubicBezTo>
                  <a:pt x="3218" y="2544"/>
                  <a:pt x="3305" y="2609"/>
                  <a:pt x="3392" y="2674"/>
                </a:cubicBezTo>
                <a:lnTo>
                  <a:pt x="3392" y="2674"/>
                </a:lnTo>
                <a:cubicBezTo>
                  <a:pt x="3285" y="2679"/>
                  <a:pt x="3178" y="2685"/>
                  <a:pt x="3070" y="2691"/>
                </a:cubicBezTo>
                <a:lnTo>
                  <a:pt x="3070" y="2691"/>
                </a:lnTo>
                <a:cubicBezTo>
                  <a:pt x="3091" y="2621"/>
                  <a:pt x="3111" y="2550"/>
                  <a:pt x="3131" y="2479"/>
                </a:cubicBezTo>
                <a:close/>
                <a:moveTo>
                  <a:pt x="2159" y="1747"/>
                </a:moveTo>
                <a:cubicBezTo>
                  <a:pt x="2389" y="1924"/>
                  <a:pt x="2622" y="2099"/>
                  <a:pt x="2855" y="2274"/>
                </a:cubicBezTo>
                <a:lnTo>
                  <a:pt x="2855" y="2274"/>
                </a:lnTo>
                <a:cubicBezTo>
                  <a:pt x="2814" y="2420"/>
                  <a:pt x="2771" y="2566"/>
                  <a:pt x="2729" y="2712"/>
                </a:cubicBezTo>
                <a:lnTo>
                  <a:pt x="2729" y="2712"/>
                </a:lnTo>
                <a:cubicBezTo>
                  <a:pt x="2356" y="2736"/>
                  <a:pt x="1984" y="2764"/>
                  <a:pt x="1612" y="2797"/>
                </a:cubicBezTo>
                <a:lnTo>
                  <a:pt x="1612" y="2797"/>
                </a:lnTo>
                <a:cubicBezTo>
                  <a:pt x="1556" y="2639"/>
                  <a:pt x="1501" y="2481"/>
                  <a:pt x="1446" y="2324"/>
                </a:cubicBezTo>
                <a:lnTo>
                  <a:pt x="1446" y="2324"/>
                </a:lnTo>
                <a:cubicBezTo>
                  <a:pt x="1644" y="2195"/>
                  <a:pt x="1837" y="2059"/>
                  <a:pt x="2005" y="1897"/>
                </a:cubicBezTo>
                <a:cubicBezTo>
                  <a:pt x="2058" y="1848"/>
                  <a:pt x="2109" y="1798"/>
                  <a:pt x="2159" y="1747"/>
                </a:cubicBezTo>
                <a:close/>
                <a:moveTo>
                  <a:pt x="1165" y="2503"/>
                </a:moveTo>
                <a:cubicBezTo>
                  <a:pt x="1203" y="2611"/>
                  <a:pt x="1241" y="2720"/>
                  <a:pt x="1279" y="2828"/>
                </a:cubicBezTo>
                <a:lnTo>
                  <a:pt x="1279" y="2828"/>
                </a:lnTo>
                <a:cubicBezTo>
                  <a:pt x="1058" y="2850"/>
                  <a:pt x="836" y="2874"/>
                  <a:pt x="615" y="2900"/>
                </a:cubicBezTo>
                <a:lnTo>
                  <a:pt x="615" y="2900"/>
                </a:lnTo>
                <a:cubicBezTo>
                  <a:pt x="783" y="2753"/>
                  <a:pt x="972" y="2626"/>
                  <a:pt x="1165" y="2503"/>
                </a:cubicBezTo>
                <a:close/>
                <a:moveTo>
                  <a:pt x="2633" y="3035"/>
                </a:moveTo>
                <a:cubicBezTo>
                  <a:pt x="2492" y="3503"/>
                  <a:pt x="2344" y="3970"/>
                  <a:pt x="2191" y="4434"/>
                </a:cubicBezTo>
                <a:lnTo>
                  <a:pt x="2191" y="4434"/>
                </a:lnTo>
                <a:cubicBezTo>
                  <a:pt x="2034" y="3992"/>
                  <a:pt x="1877" y="3550"/>
                  <a:pt x="1721" y="3107"/>
                </a:cubicBezTo>
                <a:lnTo>
                  <a:pt x="1721" y="3107"/>
                </a:lnTo>
                <a:cubicBezTo>
                  <a:pt x="2025" y="3079"/>
                  <a:pt x="2329" y="3056"/>
                  <a:pt x="2633" y="3035"/>
                </a:cubicBezTo>
                <a:close/>
                <a:moveTo>
                  <a:pt x="528" y="0"/>
                </a:moveTo>
                <a:cubicBezTo>
                  <a:pt x="435" y="0"/>
                  <a:pt x="345" y="91"/>
                  <a:pt x="370" y="191"/>
                </a:cubicBezTo>
                <a:cubicBezTo>
                  <a:pt x="599" y="865"/>
                  <a:pt x="829" y="1535"/>
                  <a:pt x="1061" y="2202"/>
                </a:cubicBezTo>
                <a:lnTo>
                  <a:pt x="1061" y="2202"/>
                </a:lnTo>
                <a:cubicBezTo>
                  <a:pt x="692" y="2443"/>
                  <a:pt x="319" y="2682"/>
                  <a:pt x="53" y="3040"/>
                </a:cubicBezTo>
                <a:cubicBezTo>
                  <a:pt x="0" y="3145"/>
                  <a:pt x="71" y="3268"/>
                  <a:pt x="194" y="3286"/>
                </a:cubicBezTo>
                <a:cubicBezTo>
                  <a:pt x="592" y="3228"/>
                  <a:pt x="991" y="3180"/>
                  <a:pt x="1389" y="3139"/>
                </a:cubicBezTo>
                <a:lnTo>
                  <a:pt x="1389" y="3139"/>
                </a:lnTo>
                <a:cubicBezTo>
                  <a:pt x="1602" y="3742"/>
                  <a:pt x="1819" y="4342"/>
                  <a:pt x="2040" y="4939"/>
                </a:cubicBezTo>
                <a:cubicBezTo>
                  <a:pt x="2069" y="5019"/>
                  <a:pt x="2137" y="5054"/>
                  <a:pt x="2202" y="5054"/>
                </a:cubicBezTo>
                <a:cubicBezTo>
                  <a:pt x="2256" y="5054"/>
                  <a:pt x="2308" y="5029"/>
                  <a:pt x="2333" y="4986"/>
                </a:cubicBezTo>
                <a:lnTo>
                  <a:pt x="2333" y="4986"/>
                </a:lnTo>
                <a:cubicBezTo>
                  <a:pt x="2350" y="4970"/>
                  <a:pt x="2364" y="4948"/>
                  <a:pt x="2374" y="4921"/>
                </a:cubicBezTo>
                <a:cubicBezTo>
                  <a:pt x="2588" y="4289"/>
                  <a:pt x="2788" y="3653"/>
                  <a:pt x="2976" y="3013"/>
                </a:cubicBezTo>
                <a:lnTo>
                  <a:pt x="2976" y="3013"/>
                </a:lnTo>
                <a:cubicBezTo>
                  <a:pt x="3262" y="2996"/>
                  <a:pt x="3548" y="2982"/>
                  <a:pt x="3834" y="2970"/>
                </a:cubicBezTo>
                <a:cubicBezTo>
                  <a:pt x="3992" y="2970"/>
                  <a:pt x="4062" y="2759"/>
                  <a:pt x="3922" y="2688"/>
                </a:cubicBezTo>
                <a:cubicBezTo>
                  <a:pt x="3691" y="2509"/>
                  <a:pt x="3457" y="2331"/>
                  <a:pt x="3222" y="2154"/>
                </a:cubicBezTo>
                <a:lnTo>
                  <a:pt x="3222" y="2154"/>
                </a:lnTo>
                <a:cubicBezTo>
                  <a:pt x="3375" y="1602"/>
                  <a:pt x="3520" y="1047"/>
                  <a:pt x="3658" y="490"/>
                </a:cubicBezTo>
                <a:cubicBezTo>
                  <a:pt x="3673" y="384"/>
                  <a:pt x="3596" y="290"/>
                  <a:pt x="3506" y="290"/>
                </a:cubicBezTo>
                <a:cubicBezTo>
                  <a:pt x="3492" y="290"/>
                  <a:pt x="3478" y="292"/>
                  <a:pt x="3464" y="297"/>
                </a:cubicBezTo>
                <a:cubicBezTo>
                  <a:pt x="2905" y="493"/>
                  <a:pt x="2512" y="900"/>
                  <a:pt x="2118" y="1316"/>
                </a:cubicBezTo>
                <a:lnTo>
                  <a:pt x="2118" y="1316"/>
                </a:lnTo>
                <a:cubicBezTo>
                  <a:pt x="1601" y="914"/>
                  <a:pt x="1099" y="499"/>
                  <a:pt x="633" y="51"/>
                </a:cubicBezTo>
                <a:cubicBezTo>
                  <a:pt x="603" y="15"/>
                  <a:pt x="565" y="0"/>
                  <a:pt x="528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1" name="Google Shape;1731;p57"/>
          <p:cNvSpPr/>
          <p:nvPr/>
        </p:nvSpPr>
        <p:spPr>
          <a:xfrm>
            <a:off x="8864526" y="608252"/>
            <a:ext cx="139945" cy="102867"/>
          </a:xfrm>
          <a:custGeom>
            <a:avLst/>
            <a:gdLst/>
            <a:ahLst/>
            <a:cxnLst/>
            <a:rect l="l" t="t" r="r" b="b"/>
            <a:pathLst>
              <a:path w="3702" h="2721" extrusionOk="0">
                <a:moveTo>
                  <a:pt x="1899" y="1831"/>
                </a:moveTo>
                <a:lnTo>
                  <a:pt x="2529" y="2096"/>
                </a:lnTo>
                <a:lnTo>
                  <a:pt x="2529" y="2096"/>
                </a:lnTo>
                <a:lnTo>
                  <a:pt x="2611" y="2152"/>
                </a:lnTo>
                <a:lnTo>
                  <a:pt x="2611" y="2152"/>
                </a:lnTo>
                <a:cubicBezTo>
                  <a:pt x="2488" y="2122"/>
                  <a:pt x="2362" y="2107"/>
                  <a:pt x="2237" y="2107"/>
                </a:cubicBezTo>
                <a:cubicBezTo>
                  <a:pt x="2207" y="2107"/>
                  <a:pt x="2177" y="2108"/>
                  <a:pt x="2147" y="2110"/>
                </a:cubicBezTo>
                <a:cubicBezTo>
                  <a:pt x="2121" y="2110"/>
                  <a:pt x="2098" y="2115"/>
                  <a:pt x="2078" y="2125"/>
                </a:cubicBezTo>
                <a:lnTo>
                  <a:pt x="2078" y="2125"/>
                </a:lnTo>
                <a:cubicBezTo>
                  <a:pt x="2076" y="2123"/>
                  <a:pt x="2073" y="2122"/>
                  <a:pt x="2071" y="2120"/>
                </a:cubicBezTo>
                <a:lnTo>
                  <a:pt x="2071" y="2120"/>
                </a:lnTo>
                <a:lnTo>
                  <a:pt x="2076" y="2110"/>
                </a:lnTo>
                <a:cubicBezTo>
                  <a:pt x="2057" y="2102"/>
                  <a:pt x="2038" y="2094"/>
                  <a:pt x="2019" y="2087"/>
                </a:cubicBezTo>
                <a:lnTo>
                  <a:pt x="2019" y="2087"/>
                </a:lnTo>
                <a:cubicBezTo>
                  <a:pt x="1989" y="2067"/>
                  <a:pt x="1960" y="2048"/>
                  <a:pt x="1931" y="2027"/>
                </a:cubicBezTo>
                <a:lnTo>
                  <a:pt x="1931" y="2027"/>
                </a:lnTo>
                <a:cubicBezTo>
                  <a:pt x="1958" y="1980"/>
                  <a:pt x="1960" y="1919"/>
                  <a:pt x="1918" y="1864"/>
                </a:cubicBezTo>
                <a:cubicBezTo>
                  <a:pt x="1910" y="1854"/>
                  <a:pt x="1901" y="1845"/>
                  <a:pt x="1893" y="1836"/>
                </a:cubicBezTo>
                <a:lnTo>
                  <a:pt x="1893" y="1836"/>
                </a:lnTo>
                <a:lnTo>
                  <a:pt x="1899" y="1831"/>
                </a:lnTo>
                <a:close/>
                <a:moveTo>
                  <a:pt x="256" y="1"/>
                </a:moveTo>
                <a:cubicBezTo>
                  <a:pt x="159" y="1"/>
                  <a:pt x="61" y="78"/>
                  <a:pt x="107" y="193"/>
                </a:cubicBezTo>
                <a:cubicBezTo>
                  <a:pt x="182" y="390"/>
                  <a:pt x="269" y="579"/>
                  <a:pt x="369" y="761"/>
                </a:cubicBezTo>
                <a:lnTo>
                  <a:pt x="369" y="761"/>
                </a:lnTo>
                <a:cubicBezTo>
                  <a:pt x="361" y="796"/>
                  <a:pt x="365" y="837"/>
                  <a:pt x="388" y="879"/>
                </a:cubicBezTo>
                <a:cubicBezTo>
                  <a:pt x="565" y="1246"/>
                  <a:pt x="773" y="1603"/>
                  <a:pt x="1005" y="1949"/>
                </a:cubicBezTo>
                <a:lnTo>
                  <a:pt x="1005" y="1949"/>
                </a:lnTo>
                <a:cubicBezTo>
                  <a:pt x="1004" y="1949"/>
                  <a:pt x="1004" y="1949"/>
                  <a:pt x="1003" y="1949"/>
                </a:cubicBezTo>
                <a:cubicBezTo>
                  <a:pt x="992" y="1949"/>
                  <a:pt x="981" y="1950"/>
                  <a:pt x="969" y="1952"/>
                </a:cubicBezTo>
                <a:cubicBezTo>
                  <a:pt x="961" y="1953"/>
                  <a:pt x="953" y="1955"/>
                  <a:pt x="945" y="1957"/>
                </a:cubicBezTo>
                <a:lnTo>
                  <a:pt x="945" y="1957"/>
                </a:lnTo>
                <a:lnTo>
                  <a:pt x="933" y="1917"/>
                </a:lnTo>
                <a:cubicBezTo>
                  <a:pt x="652" y="2040"/>
                  <a:pt x="371" y="2180"/>
                  <a:pt x="125" y="2356"/>
                </a:cubicBezTo>
                <a:cubicBezTo>
                  <a:pt x="0" y="2450"/>
                  <a:pt x="41" y="2667"/>
                  <a:pt x="186" y="2667"/>
                </a:cubicBezTo>
                <a:cubicBezTo>
                  <a:pt x="205" y="2667"/>
                  <a:pt x="225" y="2663"/>
                  <a:pt x="248" y="2655"/>
                </a:cubicBezTo>
                <a:lnTo>
                  <a:pt x="302" y="2633"/>
                </a:lnTo>
                <a:lnTo>
                  <a:pt x="302" y="2633"/>
                </a:lnTo>
                <a:lnTo>
                  <a:pt x="318" y="2673"/>
                </a:lnTo>
                <a:cubicBezTo>
                  <a:pt x="345" y="2652"/>
                  <a:pt x="373" y="2631"/>
                  <a:pt x="401" y="2611"/>
                </a:cubicBezTo>
                <a:lnTo>
                  <a:pt x="401" y="2611"/>
                </a:lnTo>
                <a:cubicBezTo>
                  <a:pt x="404" y="2612"/>
                  <a:pt x="408" y="2612"/>
                  <a:pt x="411" y="2612"/>
                </a:cubicBezTo>
                <a:cubicBezTo>
                  <a:pt x="438" y="2612"/>
                  <a:pt x="466" y="2604"/>
                  <a:pt x="494" y="2585"/>
                </a:cubicBezTo>
                <a:cubicBezTo>
                  <a:pt x="543" y="2550"/>
                  <a:pt x="594" y="2518"/>
                  <a:pt x="646" y="2490"/>
                </a:cubicBezTo>
                <a:lnTo>
                  <a:pt x="646" y="2490"/>
                </a:lnTo>
                <a:lnTo>
                  <a:pt x="951" y="2363"/>
                </a:lnTo>
                <a:lnTo>
                  <a:pt x="951" y="2363"/>
                </a:lnTo>
                <a:cubicBezTo>
                  <a:pt x="996" y="2350"/>
                  <a:pt x="1042" y="2339"/>
                  <a:pt x="1088" y="2330"/>
                </a:cubicBezTo>
                <a:lnTo>
                  <a:pt x="1088" y="2330"/>
                </a:lnTo>
                <a:cubicBezTo>
                  <a:pt x="1129" y="2357"/>
                  <a:pt x="1179" y="2374"/>
                  <a:pt x="1232" y="2374"/>
                </a:cubicBezTo>
                <a:cubicBezTo>
                  <a:pt x="1298" y="2374"/>
                  <a:pt x="1349" y="2350"/>
                  <a:pt x="1388" y="2311"/>
                </a:cubicBezTo>
                <a:lnTo>
                  <a:pt x="1388" y="2311"/>
                </a:lnTo>
                <a:cubicBezTo>
                  <a:pt x="1399" y="2309"/>
                  <a:pt x="1411" y="2306"/>
                  <a:pt x="1421" y="2301"/>
                </a:cubicBezTo>
                <a:lnTo>
                  <a:pt x="1421" y="2301"/>
                </a:lnTo>
                <a:cubicBezTo>
                  <a:pt x="1600" y="2305"/>
                  <a:pt x="1780" y="2341"/>
                  <a:pt x="1953" y="2409"/>
                </a:cubicBezTo>
                <a:cubicBezTo>
                  <a:pt x="1979" y="2422"/>
                  <a:pt x="2004" y="2428"/>
                  <a:pt x="2028" y="2428"/>
                </a:cubicBezTo>
                <a:cubicBezTo>
                  <a:pt x="2053" y="2428"/>
                  <a:pt x="2076" y="2421"/>
                  <a:pt x="2097" y="2410"/>
                </a:cubicBezTo>
                <a:lnTo>
                  <a:pt x="2097" y="2410"/>
                </a:lnTo>
                <a:cubicBezTo>
                  <a:pt x="2120" y="2415"/>
                  <a:pt x="2144" y="2421"/>
                  <a:pt x="2167" y="2426"/>
                </a:cubicBezTo>
                <a:lnTo>
                  <a:pt x="2167" y="2426"/>
                </a:lnTo>
                <a:lnTo>
                  <a:pt x="2164" y="2444"/>
                </a:lnTo>
                <a:cubicBezTo>
                  <a:pt x="2187" y="2442"/>
                  <a:pt x="2210" y="2442"/>
                  <a:pt x="2233" y="2441"/>
                </a:cubicBezTo>
                <a:lnTo>
                  <a:pt x="2233" y="2441"/>
                </a:lnTo>
                <a:cubicBezTo>
                  <a:pt x="2230" y="2466"/>
                  <a:pt x="2233" y="2492"/>
                  <a:pt x="2241" y="2517"/>
                </a:cubicBezTo>
                <a:lnTo>
                  <a:pt x="2241" y="2517"/>
                </a:lnTo>
                <a:cubicBezTo>
                  <a:pt x="2241" y="2597"/>
                  <a:pt x="2290" y="2673"/>
                  <a:pt x="2393" y="2673"/>
                </a:cubicBezTo>
                <a:lnTo>
                  <a:pt x="2833" y="2673"/>
                </a:lnTo>
                <a:cubicBezTo>
                  <a:pt x="2973" y="2673"/>
                  <a:pt x="3114" y="2673"/>
                  <a:pt x="3237" y="2655"/>
                </a:cubicBezTo>
                <a:cubicBezTo>
                  <a:pt x="3268" y="2655"/>
                  <a:pt x="3296" y="2649"/>
                  <a:pt x="3320" y="2639"/>
                </a:cubicBezTo>
                <a:lnTo>
                  <a:pt x="3320" y="2639"/>
                </a:lnTo>
                <a:lnTo>
                  <a:pt x="3395" y="2690"/>
                </a:lnTo>
                <a:cubicBezTo>
                  <a:pt x="3426" y="2712"/>
                  <a:pt x="3456" y="2721"/>
                  <a:pt x="3484" y="2721"/>
                </a:cubicBezTo>
                <a:cubicBezTo>
                  <a:pt x="3616" y="2721"/>
                  <a:pt x="3702" y="2514"/>
                  <a:pt x="3571" y="2426"/>
                </a:cubicBezTo>
                <a:lnTo>
                  <a:pt x="3532" y="2398"/>
                </a:lnTo>
                <a:lnTo>
                  <a:pt x="3532" y="2398"/>
                </a:lnTo>
                <a:lnTo>
                  <a:pt x="3536" y="2391"/>
                </a:lnTo>
                <a:lnTo>
                  <a:pt x="3422" y="2314"/>
                </a:lnTo>
                <a:lnTo>
                  <a:pt x="3422" y="2314"/>
                </a:lnTo>
                <a:cubicBezTo>
                  <a:pt x="3406" y="2295"/>
                  <a:pt x="3386" y="2280"/>
                  <a:pt x="3362" y="2273"/>
                </a:cubicBezTo>
                <a:lnTo>
                  <a:pt x="3362" y="2273"/>
                </a:lnTo>
                <a:lnTo>
                  <a:pt x="3361" y="2272"/>
                </a:lnTo>
                <a:lnTo>
                  <a:pt x="3361" y="2272"/>
                </a:lnTo>
                <a:lnTo>
                  <a:pt x="3130" y="2104"/>
                </a:lnTo>
                <a:lnTo>
                  <a:pt x="3130" y="2104"/>
                </a:lnTo>
                <a:cubicBezTo>
                  <a:pt x="3126" y="2058"/>
                  <a:pt x="3104" y="2014"/>
                  <a:pt x="3061" y="1987"/>
                </a:cubicBezTo>
                <a:lnTo>
                  <a:pt x="3008" y="1953"/>
                </a:lnTo>
                <a:lnTo>
                  <a:pt x="3008" y="1953"/>
                </a:lnTo>
                <a:lnTo>
                  <a:pt x="3008" y="1952"/>
                </a:lnTo>
                <a:lnTo>
                  <a:pt x="3000" y="1948"/>
                </a:lnTo>
                <a:lnTo>
                  <a:pt x="3000" y="1948"/>
                </a:lnTo>
                <a:lnTo>
                  <a:pt x="2507" y="1636"/>
                </a:lnTo>
                <a:lnTo>
                  <a:pt x="2507" y="1636"/>
                </a:lnTo>
                <a:cubicBezTo>
                  <a:pt x="2375" y="1529"/>
                  <a:pt x="2235" y="1430"/>
                  <a:pt x="2087" y="1339"/>
                </a:cubicBezTo>
                <a:lnTo>
                  <a:pt x="2087" y="1339"/>
                </a:lnTo>
                <a:lnTo>
                  <a:pt x="2059" y="1319"/>
                </a:lnTo>
                <a:lnTo>
                  <a:pt x="2057" y="1321"/>
                </a:lnTo>
                <a:lnTo>
                  <a:pt x="2057" y="1321"/>
                </a:lnTo>
                <a:cubicBezTo>
                  <a:pt x="2046" y="1314"/>
                  <a:pt x="2035" y="1308"/>
                  <a:pt x="2024" y="1301"/>
                </a:cubicBezTo>
                <a:cubicBezTo>
                  <a:pt x="1995" y="1284"/>
                  <a:pt x="1968" y="1277"/>
                  <a:pt x="1943" y="1277"/>
                </a:cubicBezTo>
                <a:cubicBezTo>
                  <a:pt x="1942" y="1277"/>
                  <a:pt x="1940" y="1277"/>
                  <a:pt x="1939" y="1277"/>
                </a:cubicBezTo>
                <a:lnTo>
                  <a:pt x="1939" y="1277"/>
                </a:lnTo>
                <a:lnTo>
                  <a:pt x="1268" y="852"/>
                </a:lnTo>
                <a:lnTo>
                  <a:pt x="1268" y="852"/>
                </a:lnTo>
                <a:lnTo>
                  <a:pt x="1127" y="756"/>
                </a:lnTo>
                <a:lnTo>
                  <a:pt x="1124" y="761"/>
                </a:lnTo>
                <a:lnTo>
                  <a:pt x="1124" y="761"/>
                </a:lnTo>
                <a:cubicBezTo>
                  <a:pt x="1100" y="749"/>
                  <a:pt x="1078" y="743"/>
                  <a:pt x="1056" y="743"/>
                </a:cubicBezTo>
                <a:cubicBezTo>
                  <a:pt x="1002" y="743"/>
                  <a:pt x="957" y="777"/>
                  <a:pt x="931" y="824"/>
                </a:cubicBezTo>
                <a:lnTo>
                  <a:pt x="931" y="824"/>
                </a:lnTo>
                <a:cubicBezTo>
                  <a:pt x="761" y="612"/>
                  <a:pt x="602" y="393"/>
                  <a:pt x="451" y="166"/>
                </a:cubicBezTo>
                <a:lnTo>
                  <a:pt x="451" y="166"/>
                </a:lnTo>
                <a:cubicBezTo>
                  <a:pt x="448" y="158"/>
                  <a:pt x="444" y="149"/>
                  <a:pt x="441" y="141"/>
                </a:cubicBezTo>
                <a:lnTo>
                  <a:pt x="436" y="143"/>
                </a:lnTo>
                <a:lnTo>
                  <a:pt x="436" y="143"/>
                </a:lnTo>
                <a:cubicBezTo>
                  <a:pt x="420" y="119"/>
                  <a:pt x="404" y="95"/>
                  <a:pt x="388" y="70"/>
                </a:cubicBezTo>
                <a:cubicBezTo>
                  <a:pt x="358" y="22"/>
                  <a:pt x="307" y="1"/>
                  <a:pt x="256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2" name="Google Shape;1732;p57"/>
          <p:cNvSpPr/>
          <p:nvPr/>
        </p:nvSpPr>
        <p:spPr>
          <a:xfrm>
            <a:off x="8113975" y="278488"/>
            <a:ext cx="346460" cy="316125"/>
          </a:xfrm>
          <a:custGeom>
            <a:avLst/>
            <a:gdLst/>
            <a:ahLst/>
            <a:cxnLst/>
            <a:rect l="l" t="t" r="r" b="b"/>
            <a:pathLst>
              <a:path w="9165" h="8362" extrusionOk="0">
                <a:moveTo>
                  <a:pt x="4173" y="0"/>
                </a:moveTo>
                <a:cubicBezTo>
                  <a:pt x="2489" y="0"/>
                  <a:pt x="1122" y="1522"/>
                  <a:pt x="707" y="3061"/>
                </a:cubicBezTo>
                <a:cubicBezTo>
                  <a:pt x="0" y="5889"/>
                  <a:pt x="2217" y="8362"/>
                  <a:pt x="4823" y="8362"/>
                </a:cubicBezTo>
                <a:cubicBezTo>
                  <a:pt x="5393" y="8362"/>
                  <a:pt x="5982" y="8243"/>
                  <a:pt x="6562" y="7984"/>
                </a:cubicBezTo>
                <a:cubicBezTo>
                  <a:pt x="8180" y="7299"/>
                  <a:pt x="9165" y="5663"/>
                  <a:pt x="9059" y="3923"/>
                </a:cubicBezTo>
                <a:cubicBezTo>
                  <a:pt x="8901" y="1936"/>
                  <a:pt x="7248" y="406"/>
                  <a:pt x="5244" y="388"/>
                </a:cubicBezTo>
                <a:cubicBezTo>
                  <a:pt x="4804" y="388"/>
                  <a:pt x="4804" y="1057"/>
                  <a:pt x="5244" y="1057"/>
                </a:cubicBezTo>
                <a:cubicBezTo>
                  <a:pt x="6756" y="1057"/>
                  <a:pt x="8039" y="2112"/>
                  <a:pt x="8338" y="3571"/>
                </a:cubicBezTo>
                <a:cubicBezTo>
                  <a:pt x="8620" y="5013"/>
                  <a:pt x="7952" y="6472"/>
                  <a:pt x="6685" y="7193"/>
                </a:cubicBezTo>
                <a:cubicBezTo>
                  <a:pt x="6087" y="7551"/>
                  <a:pt x="5453" y="7713"/>
                  <a:pt x="4837" y="7713"/>
                </a:cubicBezTo>
                <a:cubicBezTo>
                  <a:pt x="2848" y="7713"/>
                  <a:pt x="1051" y="6024"/>
                  <a:pt x="1252" y="3782"/>
                </a:cubicBezTo>
                <a:cubicBezTo>
                  <a:pt x="1391" y="2327"/>
                  <a:pt x="2604" y="651"/>
                  <a:pt x="4186" y="651"/>
                </a:cubicBezTo>
                <a:cubicBezTo>
                  <a:pt x="4210" y="651"/>
                  <a:pt x="4234" y="651"/>
                  <a:pt x="4259" y="652"/>
                </a:cubicBezTo>
                <a:cubicBezTo>
                  <a:pt x="4265" y="652"/>
                  <a:pt x="4270" y="653"/>
                  <a:pt x="4276" y="653"/>
                </a:cubicBezTo>
                <a:cubicBezTo>
                  <a:pt x="4681" y="653"/>
                  <a:pt x="4675" y="19"/>
                  <a:pt x="4259" y="2"/>
                </a:cubicBezTo>
                <a:cubicBezTo>
                  <a:pt x="4230" y="1"/>
                  <a:pt x="4202" y="0"/>
                  <a:pt x="417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3" name="Google Shape;1733;p57"/>
          <p:cNvSpPr/>
          <p:nvPr/>
        </p:nvSpPr>
        <p:spPr>
          <a:xfrm>
            <a:off x="8141761" y="304119"/>
            <a:ext cx="145199" cy="193977"/>
          </a:xfrm>
          <a:custGeom>
            <a:avLst/>
            <a:gdLst/>
            <a:ahLst/>
            <a:cxnLst/>
            <a:rect l="l" t="t" r="r" b="b"/>
            <a:pathLst>
              <a:path w="3841" h="5131" extrusionOk="0">
                <a:moveTo>
                  <a:pt x="2658" y="645"/>
                </a:moveTo>
                <a:cubicBezTo>
                  <a:pt x="2520" y="742"/>
                  <a:pt x="2392" y="853"/>
                  <a:pt x="2276" y="976"/>
                </a:cubicBezTo>
                <a:cubicBezTo>
                  <a:pt x="2190" y="1079"/>
                  <a:pt x="2121" y="1192"/>
                  <a:pt x="2071" y="1313"/>
                </a:cubicBezTo>
                <a:lnTo>
                  <a:pt x="2071" y="1313"/>
                </a:lnTo>
                <a:cubicBezTo>
                  <a:pt x="2046" y="1295"/>
                  <a:pt x="2020" y="1280"/>
                  <a:pt x="1993" y="1267"/>
                </a:cubicBezTo>
                <a:lnTo>
                  <a:pt x="1993" y="1267"/>
                </a:lnTo>
                <a:cubicBezTo>
                  <a:pt x="2057" y="1094"/>
                  <a:pt x="2152" y="938"/>
                  <a:pt x="2293" y="818"/>
                </a:cubicBezTo>
                <a:cubicBezTo>
                  <a:pt x="2387" y="746"/>
                  <a:pt x="2520" y="679"/>
                  <a:pt x="2658" y="645"/>
                </a:cubicBezTo>
                <a:close/>
                <a:moveTo>
                  <a:pt x="2014" y="2063"/>
                </a:moveTo>
                <a:lnTo>
                  <a:pt x="2014" y="2063"/>
                </a:lnTo>
                <a:cubicBezTo>
                  <a:pt x="2018" y="2082"/>
                  <a:pt x="2024" y="2101"/>
                  <a:pt x="2029" y="2119"/>
                </a:cubicBezTo>
                <a:cubicBezTo>
                  <a:pt x="2117" y="2260"/>
                  <a:pt x="2188" y="2418"/>
                  <a:pt x="2258" y="2594"/>
                </a:cubicBezTo>
                <a:cubicBezTo>
                  <a:pt x="2276" y="2752"/>
                  <a:pt x="2065" y="2893"/>
                  <a:pt x="1959" y="3016"/>
                </a:cubicBezTo>
                <a:lnTo>
                  <a:pt x="1346" y="3706"/>
                </a:lnTo>
                <a:lnTo>
                  <a:pt x="1346" y="3706"/>
                </a:lnTo>
                <a:cubicBezTo>
                  <a:pt x="1345" y="3699"/>
                  <a:pt x="1344" y="3691"/>
                  <a:pt x="1344" y="3684"/>
                </a:cubicBezTo>
                <a:cubicBezTo>
                  <a:pt x="1344" y="3654"/>
                  <a:pt x="1342" y="3623"/>
                  <a:pt x="1338" y="3594"/>
                </a:cubicBezTo>
                <a:lnTo>
                  <a:pt x="1338" y="3594"/>
                </a:lnTo>
                <a:cubicBezTo>
                  <a:pt x="1365" y="3500"/>
                  <a:pt x="1394" y="3408"/>
                  <a:pt x="1426" y="3316"/>
                </a:cubicBezTo>
                <a:lnTo>
                  <a:pt x="1426" y="3316"/>
                </a:lnTo>
                <a:cubicBezTo>
                  <a:pt x="1564" y="3205"/>
                  <a:pt x="1679" y="3067"/>
                  <a:pt x="1783" y="2911"/>
                </a:cubicBezTo>
                <a:cubicBezTo>
                  <a:pt x="1849" y="2714"/>
                  <a:pt x="1875" y="2507"/>
                  <a:pt x="1877" y="2298"/>
                </a:cubicBezTo>
                <a:lnTo>
                  <a:pt x="1877" y="2298"/>
                </a:lnTo>
                <a:cubicBezTo>
                  <a:pt x="1921" y="2219"/>
                  <a:pt x="1966" y="2141"/>
                  <a:pt x="2014" y="2063"/>
                </a:cubicBezTo>
                <a:close/>
                <a:moveTo>
                  <a:pt x="2768" y="0"/>
                </a:moveTo>
                <a:cubicBezTo>
                  <a:pt x="2576" y="0"/>
                  <a:pt x="2384" y="43"/>
                  <a:pt x="2205" y="132"/>
                </a:cubicBezTo>
                <a:cubicBezTo>
                  <a:pt x="1677" y="365"/>
                  <a:pt x="1396" y="900"/>
                  <a:pt x="1289" y="1445"/>
                </a:cubicBezTo>
                <a:lnTo>
                  <a:pt x="1289" y="1445"/>
                </a:lnTo>
                <a:cubicBezTo>
                  <a:pt x="1284" y="1453"/>
                  <a:pt x="1278" y="1461"/>
                  <a:pt x="1273" y="1469"/>
                </a:cubicBezTo>
                <a:cubicBezTo>
                  <a:pt x="1226" y="1553"/>
                  <a:pt x="1219" y="1648"/>
                  <a:pt x="1247" y="1731"/>
                </a:cubicBezTo>
                <a:lnTo>
                  <a:pt x="1247" y="1731"/>
                </a:lnTo>
                <a:cubicBezTo>
                  <a:pt x="1233" y="1852"/>
                  <a:pt x="1221" y="1984"/>
                  <a:pt x="1221" y="2116"/>
                </a:cubicBezTo>
                <a:lnTo>
                  <a:pt x="1221" y="2116"/>
                </a:lnTo>
                <a:cubicBezTo>
                  <a:pt x="1071" y="2401"/>
                  <a:pt x="941" y="2695"/>
                  <a:pt x="831" y="2996"/>
                </a:cubicBezTo>
                <a:lnTo>
                  <a:pt x="831" y="2996"/>
                </a:lnTo>
                <a:cubicBezTo>
                  <a:pt x="812" y="3012"/>
                  <a:pt x="793" y="3030"/>
                  <a:pt x="775" y="3047"/>
                </a:cubicBezTo>
                <a:lnTo>
                  <a:pt x="775" y="3047"/>
                </a:lnTo>
                <a:cubicBezTo>
                  <a:pt x="660" y="3053"/>
                  <a:pt x="550" y="3099"/>
                  <a:pt x="464" y="3174"/>
                </a:cubicBezTo>
                <a:cubicBezTo>
                  <a:pt x="71" y="3502"/>
                  <a:pt x="0" y="4278"/>
                  <a:pt x="324" y="4682"/>
                </a:cubicBezTo>
                <a:lnTo>
                  <a:pt x="324" y="4682"/>
                </a:lnTo>
                <a:cubicBezTo>
                  <a:pt x="380" y="4809"/>
                  <a:pt x="461" y="4929"/>
                  <a:pt x="570" y="5038"/>
                </a:cubicBezTo>
                <a:cubicBezTo>
                  <a:pt x="631" y="5099"/>
                  <a:pt x="715" y="5130"/>
                  <a:pt x="800" y="5130"/>
                </a:cubicBezTo>
                <a:cubicBezTo>
                  <a:pt x="910" y="5130"/>
                  <a:pt x="1020" y="5077"/>
                  <a:pt x="1080" y="4968"/>
                </a:cubicBezTo>
                <a:cubicBezTo>
                  <a:pt x="1130" y="4883"/>
                  <a:pt x="1174" y="4794"/>
                  <a:pt x="1210" y="4703"/>
                </a:cubicBezTo>
                <a:lnTo>
                  <a:pt x="1210" y="4703"/>
                </a:lnTo>
                <a:cubicBezTo>
                  <a:pt x="1213" y="4703"/>
                  <a:pt x="1216" y="4703"/>
                  <a:pt x="1218" y="4703"/>
                </a:cubicBezTo>
                <a:cubicBezTo>
                  <a:pt x="1291" y="4703"/>
                  <a:pt x="1366" y="4672"/>
                  <a:pt x="1432" y="4599"/>
                </a:cubicBezTo>
                <a:lnTo>
                  <a:pt x="1467" y="4616"/>
                </a:lnTo>
                <a:lnTo>
                  <a:pt x="2399" y="3561"/>
                </a:lnTo>
                <a:cubicBezTo>
                  <a:pt x="2680" y="3245"/>
                  <a:pt x="3032" y="2946"/>
                  <a:pt x="2926" y="2471"/>
                </a:cubicBezTo>
                <a:cubicBezTo>
                  <a:pt x="2838" y="2155"/>
                  <a:pt x="2539" y="1908"/>
                  <a:pt x="2698" y="1557"/>
                </a:cubicBezTo>
                <a:cubicBezTo>
                  <a:pt x="2856" y="1223"/>
                  <a:pt x="3295" y="1064"/>
                  <a:pt x="3629" y="906"/>
                </a:cubicBezTo>
                <a:cubicBezTo>
                  <a:pt x="3788" y="818"/>
                  <a:pt x="3840" y="625"/>
                  <a:pt x="3753" y="466"/>
                </a:cubicBezTo>
                <a:cubicBezTo>
                  <a:pt x="3508" y="164"/>
                  <a:pt x="3141" y="0"/>
                  <a:pt x="2768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4" name="Google Shape;1734;p57"/>
          <p:cNvSpPr/>
          <p:nvPr/>
        </p:nvSpPr>
        <p:spPr>
          <a:xfrm>
            <a:off x="8229767" y="446035"/>
            <a:ext cx="100403" cy="138555"/>
          </a:xfrm>
          <a:custGeom>
            <a:avLst/>
            <a:gdLst/>
            <a:ahLst/>
            <a:cxnLst/>
            <a:rect l="l" t="t" r="r" b="b"/>
            <a:pathLst>
              <a:path w="2656" h="3665" extrusionOk="0">
                <a:moveTo>
                  <a:pt x="2269" y="1"/>
                </a:moveTo>
                <a:cubicBezTo>
                  <a:pt x="1565" y="71"/>
                  <a:pt x="1196" y="722"/>
                  <a:pt x="1020" y="1355"/>
                </a:cubicBezTo>
                <a:cubicBezTo>
                  <a:pt x="967" y="1618"/>
                  <a:pt x="879" y="1900"/>
                  <a:pt x="774" y="2163"/>
                </a:cubicBezTo>
                <a:cubicBezTo>
                  <a:pt x="739" y="2269"/>
                  <a:pt x="668" y="2374"/>
                  <a:pt x="581" y="2480"/>
                </a:cubicBezTo>
                <a:cubicBezTo>
                  <a:pt x="510" y="2550"/>
                  <a:pt x="422" y="2585"/>
                  <a:pt x="334" y="2621"/>
                </a:cubicBezTo>
                <a:cubicBezTo>
                  <a:pt x="141" y="2621"/>
                  <a:pt x="0" y="2761"/>
                  <a:pt x="0" y="2937"/>
                </a:cubicBezTo>
                <a:cubicBezTo>
                  <a:pt x="0" y="3130"/>
                  <a:pt x="141" y="3271"/>
                  <a:pt x="334" y="3271"/>
                </a:cubicBezTo>
                <a:lnTo>
                  <a:pt x="317" y="3254"/>
                </a:lnTo>
                <a:cubicBezTo>
                  <a:pt x="603" y="3219"/>
                  <a:pt x="831" y="3098"/>
                  <a:pt x="1013" y="2925"/>
                </a:cubicBezTo>
                <a:lnTo>
                  <a:pt x="1013" y="2925"/>
                </a:lnTo>
                <a:cubicBezTo>
                  <a:pt x="1011" y="2958"/>
                  <a:pt x="1013" y="2991"/>
                  <a:pt x="1020" y="3025"/>
                </a:cubicBezTo>
                <a:cubicBezTo>
                  <a:pt x="1055" y="3236"/>
                  <a:pt x="1161" y="3429"/>
                  <a:pt x="1319" y="3570"/>
                </a:cubicBezTo>
                <a:cubicBezTo>
                  <a:pt x="1387" y="3638"/>
                  <a:pt x="1476" y="3664"/>
                  <a:pt x="1562" y="3664"/>
                </a:cubicBezTo>
                <a:cubicBezTo>
                  <a:pt x="1587" y="3664"/>
                  <a:pt x="1612" y="3662"/>
                  <a:pt x="1636" y="3658"/>
                </a:cubicBezTo>
                <a:lnTo>
                  <a:pt x="1934" y="3552"/>
                </a:lnTo>
                <a:cubicBezTo>
                  <a:pt x="2304" y="3447"/>
                  <a:pt x="2233" y="2919"/>
                  <a:pt x="1847" y="2902"/>
                </a:cubicBezTo>
                <a:cubicBezTo>
                  <a:pt x="1811" y="2884"/>
                  <a:pt x="1811" y="2867"/>
                  <a:pt x="1794" y="2849"/>
                </a:cubicBezTo>
                <a:cubicBezTo>
                  <a:pt x="1776" y="2779"/>
                  <a:pt x="1776" y="2691"/>
                  <a:pt x="1794" y="2621"/>
                </a:cubicBezTo>
                <a:cubicBezTo>
                  <a:pt x="1864" y="2374"/>
                  <a:pt x="1952" y="2146"/>
                  <a:pt x="2040" y="1917"/>
                </a:cubicBezTo>
                <a:cubicBezTo>
                  <a:pt x="2233" y="1425"/>
                  <a:pt x="2409" y="915"/>
                  <a:pt x="2603" y="423"/>
                </a:cubicBezTo>
                <a:cubicBezTo>
                  <a:pt x="2655" y="212"/>
                  <a:pt x="2497" y="1"/>
                  <a:pt x="226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5" name="Google Shape;1735;p57"/>
          <p:cNvSpPr/>
          <p:nvPr/>
        </p:nvSpPr>
        <p:spPr>
          <a:xfrm>
            <a:off x="8336978" y="328087"/>
            <a:ext cx="89554" cy="138782"/>
          </a:xfrm>
          <a:custGeom>
            <a:avLst/>
            <a:gdLst/>
            <a:ahLst/>
            <a:cxnLst/>
            <a:rect l="l" t="t" r="r" b="b"/>
            <a:pathLst>
              <a:path w="2369" h="3671" extrusionOk="0">
                <a:moveTo>
                  <a:pt x="1189" y="1335"/>
                </a:moveTo>
                <a:cubicBezTo>
                  <a:pt x="1276" y="1426"/>
                  <a:pt x="1353" y="1525"/>
                  <a:pt x="1420" y="1631"/>
                </a:cubicBezTo>
                <a:lnTo>
                  <a:pt x="1420" y="1631"/>
                </a:lnTo>
                <a:cubicBezTo>
                  <a:pt x="1393" y="1605"/>
                  <a:pt x="1365" y="1583"/>
                  <a:pt x="1335" y="1563"/>
                </a:cubicBezTo>
                <a:lnTo>
                  <a:pt x="1335" y="1563"/>
                </a:lnTo>
                <a:cubicBezTo>
                  <a:pt x="1323" y="1538"/>
                  <a:pt x="1307" y="1515"/>
                  <a:pt x="1287" y="1494"/>
                </a:cubicBezTo>
                <a:lnTo>
                  <a:pt x="1287" y="1494"/>
                </a:lnTo>
                <a:lnTo>
                  <a:pt x="1296" y="1485"/>
                </a:lnTo>
                <a:cubicBezTo>
                  <a:pt x="1276" y="1465"/>
                  <a:pt x="1256" y="1444"/>
                  <a:pt x="1236" y="1422"/>
                </a:cubicBezTo>
                <a:lnTo>
                  <a:pt x="1236" y="1422"/>
                </a:lnTo>
                <a:cubicBezTo>
                  <a:pt x="1219" y="1394"/>
                  <a:pt x="1203" y="1365"/>
                  <a:pt x="1189" y="1335"/>
                </a:cubicBezTo>
                <a:close/>
                <a:moveTo>
                  <a:pt x="1688" y="2376"/>
                </a:moveTo>
                <a:cubicBezTo>
                  <a:pt x="1694" y="2425"/>
                  <a:pt x="1698" y="2473"/>
                  <a:pt x="1701" y="2523"/>
                </a:cubicBezTo>
                <a:cubicBezTo>
                  <a:pt x="1717" y="2669"/>
                  <a:pt x="1703" y="2816"/>
                  <a:pt x="1673" y="2962"/>
                </a:cubicBezTo>
                <a:lnTo>
                  <a:pt x="1673" y="2962"/>
                </a:lnTo>
                <a:cubicBezTo>
                  <a:pt x="1631" y="2798"/>
                  <a:pt x="1634" y="2634"/>
                  <a:pt x="1683" y="2470"/>
                </a:cubicBezTo>
                <a:cubicBezTo>
                  <a:pt x="1686" y="2439"/>
                  <a:pt x="1687" y="2408"/>
                  <a:pt x="1688" y="2376"/>
                </a:cubicBezTo>
                <a:close/>
                <a:moveTo>
                  <a:pt x="1757" y="3005"/>
                </a:moveTo>
                <a:cubicBezTo>
                  <a:pt x="1766" y="3005"/>
                  <a:pt x="1750" y="3025"/>
                  <a:pt x="1742" y="3025"/>
                </a:cubicBezTo>
                <a:cubicBezTo>
                  <a:pt x="1738" y="3025"/>
                  <a:pt x="1736" y="3023"/>
                  <a:pt x="1736" y="3015"/>
                </a:cubicBezTo>
                <a:cubicBezTo>
                  <a:pt x="1747" y="3008"/>
                  <a:pt x="1754" y="3005"/>
                  <a:pt x="1757" y="3005"/>
                </a:cubicBezTo>
                <a:close/>
                <a:moveTo>
                  <a:pt x="622" y="1"/>
                </a:moveTo>
                <a:cubicBezTo>
                  <a:pt x="474" y="1"/>
                  <a:pt x="339" y="87"/>
                  <a:pt x="294" y="237"/>
                </a:cubicBezTo>
                <a:cubicBezTo>
                  <a:pt x="292" y="248"/>
                  <a:pt x="291" y="259"/>
                  <a:pt x="289" y="269"/>
                </a:cubicBezTo>
                <a:lnTo>
                  <a:pt x="289" y="269"/>
                </a:lnTo>
                <a:cubicBezTo>
                  <a:pt x="160" y="344"/>
                  <a:pt x="89" y="492"/>
                  <a:pt x="118" y="641"/>
                </a:cubicBezTo>
                <a:cubicBezTo>
                  <a:pt x="136" y="726"/>
                  <a:pt x="158" y="810"/>
                  <a:pt x="184" y="892"/>
                </a:cubicBezTo>
                <a:lnTo>
                  <a:pt x="184" y="892"/>
                </a:lnTo>
                <a:cubicBezTo>
                  <a:pt x="133" y="1194"/>
                  <a:pt x="82" y="1495"/>
                  <a:pt x="30" y="1802"/>
                </a:cubicBezTo>
                <a:cubicBezTo>
                  <a:pt x="0" y="1983"/>
                  <a:pt x="138" y="2228"/>
                  <a:pt x="333" y="2228"/>
                </a:cubicBezTo>
                <a:cubicBezTo>
                  <a:pt x="366" y="2228"/>
                  <a:pt x="400" y="2221"/>
                  <a:pt x="435" y="2206"/>
                </a:cubicBezTo>
                <a:cubicBezTo>
                  <a:pt x="556" y="2152"/>
                  <a:pt x="730" y="2078"/>
                  <a:pt x="859" y="2078"/>
                </a:cubicBezTo>
                <a:cubicBezTo>
                  <a:pt x="898" y="2078"/>
                  <a:pt x="934" y="2084"/>
                  <a:pt x="962" y="2101"/>
                </a:cubicBezTo>
                <a:cubicBezTo>
                  <a:pt x="997" y="2136"/>
                  <a:pt x="1015" y="2171"/>
                  <a:pt x="1015" y="2224"/>
                </a:cubicBezTo>
                <a:cubicBezTo>
                  <a:pt x="1033" y="2312"/>
                  <a:pt x="1033" y="2400"/>
                  <a:pt x="1015" y="2488"/>
                </a:cubicBezTo>
                <a:cubicBezTo>
                  <a:pt x="962" y="2751"/>
                  <a:pt x="997" y="3033"/>
                  <a:pt x="1103" y="3279"/>
                </a:cubicBezTo>
                <a:cubicBezTo>
                  <a:pt x="1208" y="3490"/>
                  <a:pt x="1419" y="3631"/>
                  <a:pt x="1666" y="3666"/>
                </a:cubicBezTo>
                <a:cubicBezTo>
                  <a:pt x="1695" y="3669"/>
                  <a:pt x="1723" y="3671"/>
                  <a:pt x="1750" y="3671"/>
                </a:cubicBezTo>
                <a:cubicBezTo>
                  <a:pt x="2258" y="3671"/>
                  <a:pt x="2369" y="3063"/>
                  <a:pt x="2369" y="2646"/>
                </a:cubicBezTo>
                <a:cubicBezTo>
                  <a:pt x="2369" y="2189"/>
                  <a:pt x="2264" y="1749"/>
                  <a:pt x="2035" y="1362"/>
                </a:cubicBezTo>
                <a:cubicBezTo>
                  <a:pt x="1789" y="940"/>
                  <a:pt x="1419" y="589"/>
                  <a:pt x="980" y="378"/>
                </a:cubicBezTo>
                <a:cubicBezTo>
                  <a:pt x="965" y="369"/>
                  <a:pt x="950" y="361"/>
                  <a:pt x="934" y="355"/>
                </a:cubicBezTo>
                <a:lnTo>
                  <a:pt x="934" y="355"/>
                </a:lnTo>
                <a:cubicBezTo>
                  <a:pt x="938" y="200"/>
                  <a:pt x="839" y="55"/>
                  <a:pt x="699" y="8"/>
                </a:cubicBezTo>
                <a:cubicBezTo>
                  <a:pt x="673" y="3"/>
                  <a:pt x="647" y="1"/>
                  <a:pt x="62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6" name="Google Shape;1736;p57"/>
          <p:cNvSpPr/>
          <p:nvPr/>
        </p:nvSpPr>
        <p:spPr>
          <a:xfrm>
            <a:off x="7482883" y="232141"/>
            <a:ext cx="52281" cy="209288"/>
          </a:xfrm>
          <a:custGeom>
            <a:avLst/>
            <a:gdLst/>
            <a:ahLst/>
            <a:cxnLst/>
            <a:rect l="l" t="t" r="r" b="b"/>
            <a:pathLst>
              <a:path w="1383" h="5536" extrusionOk="0">
                <a:moveTo>
                  <a:pt x="390" y="1"/>
                </a:moveTo>
                <a:cubicBezTo>
                  <a:pt x="197" y="1"/>
                  <a:pt x="0" y="166"/>
                  <a:pt x="64" y="419"/>
                </a:cubicBezTo>
                <a:lnTo>
                  <a:pt x="81" y="419"/>
                </a:lnTo>
                <a:cubicBezTo>
                  <a:pt x="503" y="1984"/>
                  <a:pt x="732" y="3601"/>
                  <a:pt x="697" y="5219"/>
                </a:cubicBezTo>
                <a:cubicBezTo>
                  <a:pt x="697" y="5430"/>
                  <a:pt x="864" y="5536"/>
                  <a:pt x="1031" y="5536"/>
                </a:cubicBezTo>
                <a:cubicBezTo>
                  <a:pt x="1198" y="5536"/>
                  <a:pt x="1365" y="5430"/>
                  <a:pt x="1365" y="5219"/>
                </a:cubicBezTo>
                <a:cubicBezTo>
                  <a:pt x="1382" y="3531"/>
                  <a:pt x="1154" y="1861"/>
                  <a:pt x="697" y="243"/>
                </a:cubicBezTo>
                <a:cubicBezTo>
                  <a:pt x="647" y="74"/>
                  <a:pt x="519" y="1"/>
                  <a:pt x="39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7" name="Google Shape;1737;p57"/>
          <p:cNvSpPr/>
          <p:nvPr/>
        </p:nvSpPr>
        <p:spPr>
          <a:xfrm>
            <a:off x="7414799" y="323286"/>
            <a:ext cx="199597" cy="56329"/>
          </a:xfrm>
          <a:custGeom>
            <a:avLst/>
            <a:gdLst/>
            <a:ahLst/>
            <a:cxnLst/>
            <a:rect l="l" t="t" r="r" b="b"/>
            <a:pathLst>
              <a:path w="5280" h="1490" extrusionOk="0">
                <a:moveTo>
                  <a:pt x="4803" y="1"/>
                </a:moveTo>
                <a:cubicBezTo>
                  <a:pt x="4775" y="1"/>
                  <a:pt x="4745" y="4"/>
                  <a:pt x="4713" y="12"/>
                </a:cubicBezTo>
                <a:cubicBezTo>
                  <a:pt x="3271" y="381"/>
                  <a:pt x="1812" y="645"/>
                  <a:pt x="335" y="821"/>
                </a:cubicBezTo>
                <a:cubicBezTo>
                  <a:pt x="159" y="821"/>
                  <a:pt x="18" y="979"/>
                  <a:pt x="1" y="1155"/>
                </a:cubicBezTo>
                <a:cubicBezTo>
                  <a:pt x="1" y="1331"/>
                  <a:pt x="159" y="1489"/>
                  <a:pt x="335" y="1489"/>
                </a:cubicBezTo>
                <a:cubicBezTo>
                  <a:pt x="1865" y="1313"/>
                  <a:pt x="3394" y="1032"/>
                  <a:pt x="4889" y="645"/>
                </a:cubicBezTo>
                <a:cubicBezTo>
                  <a:pt x="5280" y="564"/>
                  <a:pt x="5158" y="1"/>
                  <a:pt x="480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8" name="Google Shape;1738;p57"/>
          <p:cNvSpPr/>
          <p:nvPr/>
        </p:nvSpPr>
        <p:spPr>
          <a:xfrm>
            <a:off x="7459180" y="273234"/>
            <a:ext cx="127357" cy="147818"/>
          </a:xfrm>
          <a:custGeom>
            <a:avLst/>
            <a:gdLst/>
            <a:ahLst/>
            <a:cxnLst/>
            <a:rect l="l" t="t" r="r" b="b"/>
            <a:pathLst>
              <a:path w="3369" h="3910" extrusionOk="0">
                <a:moveTo>
                  <a:pt x="2901" y="1"/>
                </a:moveTo>
                <a:cubicBezTo>
                  <a:pt x="2826" y="1"/>
                  <a:pt x="2747" y="32"/>
                  <a:pt x="2678" y="105"/>
                </a:cubicBezTo>
                <a:cubicBezTo>
                  <a:pt x="1711" y="1108"/>
                  <a:pt x="867" y="2215"/>
                  <a:pt x="146" y="3411"/>
                </a:cubicBezTo>
                <a:cubicBezTo>
                  <a:pt x="1" y="3677"/>
                  <a:pt x="212" y="3909"/>
                  <a:pt x="433" y="3909"/>
                </a:cubicBezTo>
                <a:cubicBezTo>
                  <a:pt x="534" y="3909"/>
                  <a:pt x="637" y="3861"/>
                  <a:pt x="708" y="3745"/>
                </a:cubicBezTo>
                <a:cubicBezTo>
                  <a:pt x="1394" y="2602"/>
                  <a:pt x="2220" y="1530"/>
                  <a:pt x="3152" y="563"/>
                </a:cubicBezTo>
                <a:cubicBezTo>
                  <a:pt x="3368" y="333"/>
                  <a:pt x="3150" y="1"/>
                  <a:pt x="290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9" name="Google Shape;1739;p57"/>
          <p:cNvSpPr/>
          <p:nvPr/>
        </p:nvSpPr>
        <p:spPr>
          <a:xfrm>
            <a:off x="7441526" y="299696"/>
            <a:ext cx="176160" cy="108425"/>
          </a:xfrm>
          <a:custGeom>
            <a:avLst/>
            <a:gdLst/>
            <a:ahLst/>
            <a:cxnLst/>
            <a:rect l="l" t="t" r="r" b="b"/>
            <a:pathLst>
              <a:path w="4660" h="2868" extrusionOk="0">
                <a:moveTo>
                  <a:pt x="412" y="1"/>
                </a:moveTo>
                <a:cubicBezTo>
                  <a:pt x="94" y="1"/>
                  <a:pt x="0" y="527"/>
                  <a:pt x="349" y="654"/>
                </a:cubicBezTo>
                <a:cubicBezTo>
                  <a:pt x="1685" y="1093"/>
                  <a:pt x="2916" y="1814"/>
                  <a:pt x="3954" y="2781"/>
                </a:cubicBezTo>
                <a:cubicBezTo>
                  <a:pt x="4018" y="2842"/>
                  <a:pt x="4090" y="2867"/>
                  <a:pt x="4161" y="2867"/>
                </a:cubicBezTo>
                <a:cubicBezTo>
                  <a:pt x="4420" y="2867"/>
                  <a:pt x="4659" y="2527"/>
                  <a:pt x="4411" y="2307"/>
                </a:cubicBezTo>
                <a:cubicBezTo>
                  <a:pt x="3285" y="1269"/>
                  <a:pt x="1967" y="496"/>
                  <a:pt x="525" y="21"/>
                </a:cubicBezTo>
                <a:cubicBezTo>
                  <a:pt x="485" y="7"/>
                  <a:pt x="447" y="1"/>
                  <a:pt x="41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0" name="Google Shape;1740;p57"/>
          <p:cNvSpPr/>
          <p:nvPr/>
        </p:nvSpPr>
        <p:spPr>
          <a:xfrm>
            <a:off x="7856193" y="137593"/>
            <a:ext cx="139605" cy="107744"/>
          </a:xfrm>
          <a:custGeom>
            <a:avLst/>
            <a:gdLst/>
            <a:ahLst/>
            <a:cxnLst/>
            <a:rect l="l" t="t" r="r" b="b"/>
            <a:pathLst>
              <a:path w="3693" h="2850" extrusionOk="0">
                <a:moveTo>
                  <a:pt x="1847" y="1"/>
                </a:moveTo>
                <a:cubicBezTo>
                  <a:pt x="18" y="1"/>
                  <a:pt x="0" y="2849"/>
                  <a:pt x="1847" y="2849"/>
                </a:cubicBezTo>
                <a:cubicBezTo>
                  <a:pt x="3693" y="2849"/>
                  <a:pt x="3693" y="1"/>
                  <a:pt x="1847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1" name="Google Shape;1741;p57"/>
          <p:cNvSpPr/>
          <p:nvPr/>
        </p:nvSpPr>
        <p:spPr>
          <a:xfrm>
            <a:off x="7401530" y="897376"/>
            <a:ext cx="85774" cy="66537"/>
          </a:xfrm>
          <a:custGeom>
            <a:avLst/>
            <a:gdLst/>
            <a:ahLst/>
            <a:cxnLst/>
            <a:rect l="l" t="t" r="r" b="b"/>
            <a:pathLst>
              <a:path w="2269" h="1760" extrusionOk="0">
                <a:moveTo>
                  <a:pt x="1126" y="1"/>
                </a:moveTo>
                <a:cubicBezTo>
                  <a:pt x="0" y="1"/>
                  <a:pt x="0" y="1759"/>
                  <a:pt x="1126" y="1759"/>
                </a:cubicBezTo>
                <a:cubicBezTo>
                  <a:pt x="2268" y="1759"/>
                  <a:pt x="2268" y="1"/>
                  <a:pt x="1126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2" name="Google Shape;1742;p57"/>
          <p:cNvSpPr/>
          <p:nvPr/>
        </p:nvSpPr>
        <p:spPr>
          <a:xfrm>
            <a:off x="2821434" y="4003903"/>
            <a:ext cx="25290" cy="20037"/>
          </a:xfrm>
          <a:custGeom>
            <a:avLst/>
            <a:gdLst/>
            <a:ahLst/>
            <a:cxnLst/>
            <a:rect l="l" t="t" r="r" b="b"/>
            <a:pathLst>
              <a:path w="669" h="530" extrusionOk="0">
                <a:moveTo>
                  <a:pt x="159" y="1"/>
                </a:moveTo>
                <a:cubicBezTo>
                  <a:pt x="71" y="1"/>
                  <a:pt x="0" y="53"/>
                  <a:pt x="18" y="124"/>
                </a:cubicBezTo>
                <a:cubicBezTo>
                  <a:pt x="18" y="343"/>
                  <a:pt x="195" y="529"/>
                  <a:pt x="426" y="529"/>
                </a:cubicBezTo>
                <a:cubicBezTo>
                  <a:pt x="437" y="529"/>
                  <a:pt x="447" y="529"/>
                  <a:pt x="457" y="528"/>
                </a:cubicBezTo>
                <a:cubicBezTo>
                  <a:pt x="563" y="528"/>
                  <a:pt x="668" y="475"/>
                  <a:pt x="651" y="370"/>
                </a:cubicBezTo>
                <a:cubicBezTo>
                  <a:pt x="581" y="124"/>
                  <a:pt x="352" y="71"/>
                  <a:pt x="15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3" name="Google Shape;1743;p57"/>
          <p:cNvSpPr/>
          <p:nvPr/>
        </p:nvSpPr>
        <p:spPr>
          <a:xfrm>
            <a:off x="7514524" y="425432"/>
            <a:ext cx="6691" cy="6691"/>
          </a:xfrm>
          <a:custGeom>
            <a:avLst/>
            <a:gdLst/>
            <a:ahLst/>
            <a:cxnLst/>
            <a:rect l="l" t="t" r="r" b="b"/>
            <a:pathLst>
              <a:path w="177" h="177" extrusionOk="0">
                <a:moveTo>
                  <a:pt x="88" y="1"/>
                </a:moveTo>
                <a:cubicBezTo>
                  <a:pt x="53" y="18"/>
                  <a:pt x="0" y="53"/>
                  <a:pt x="0" y="88"/>
                </a:cubicBezTo>
                <a:cubicBezTo>
                  <a:pt x="0" y="106"/>
                  <a:pt x="53" y="141"/>
                  <a:pt x="71" y="176"/>
                </a:cubicBezTo>
                <a:lnTo>
                  <a:pt x="176" y="88"/>
                </a:lnTo>
                <a:lnTo>
                  <a:pt x="88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4" name="Google Shape;1744;p57"/>
          <p:cNvSpPr/>
          <p:nvPr/>
        </p:nvSpPr>
        <p:spPr>
          <a:xfrm>
            <a:off x="2765598" y="3881608"/>
            <a:ext cx="9980" cy="13459"/>
          </a:xfrm>
          <a:custGeom>
            <a:avLst/>
            <a:gdLst/>
            <a:ahLst/>
            <a:cxnLst/>
            <a:rect l="l" t="t" r="r" b="b"/>
            <a:pathLst>
              <a:path w="264" h="356" extrusionOk="0">
                <a:moveTo>
                  <a:pt x="0" y="0"/>
                </a:moveTo>
                <a:cubicBezTo>
                  <a:pt x="35" y="123"/>
                  <a:pt x="35" y="282"/>
                  <a:pt x="176" y="352"/>
                </a:cubicBezTo>
                <a:cubicBezTo>
                  <a:pt x="176" y="354"/>
                  <a:pt x="178" y="355"/>
                  <a:pt x="181" y="355"/>
                </a:cubicBezTo>
                <a:cubicBezTo>
                  <a:pt x="199" y="355"/>
                  <a:pt x="264" y="314"/>
                  <a:pt x="264" y="299"/>
                </a:cubicBezTo>
                <a:cubicBezTo>
                  <a:pt x="264" y="141"/>
                  <a:pt x="123" y="71"/>
                  <a:pt x="18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5" name="Google Shape;1745;p57"/>
          <p:cNvSpPr/>
          <p:nvPr/>
        </p:nvSpPr>
        <p:spPr>
          <a:xfrm>
            <a:off x="2765598" y="3934760"/>
            <a:ext cx="6011" cy="6049"/>
          </a:xfrm>
          <a:custGeom>
            <a:avLst/>
            <a:gdLst/>
            <a:ahLst/>
            <a:cxnLst/>
            <a:rect l="l" t="t" r="r" b="b"/>
            <a:pathLst>
              <a:path w="159" h="160" extrusionOk="0">
                <a:moveTo>
                  <a:pt x="71" y="1"/>
                </a:moveTo>
                <a:cubicBezTo>
                  <a:pt x="53" y="36"/>
                  <a:pt x="0" y="71"/>
                  <a:pt x="18" y="89"/>
                </a:cubicBezTo>
                <a:cubicBezTo>
                  <a:pt x="18" y="124"/>
                  <a:pt x="71" y="142"/>
                  <a:pt x="106" y="159"/>
                </a:cubicBezTo>
                <a:cubicBezTo>
                  <a:pt x="123" y="124"/>
                  <a:pt x="158" y="89"/>
                  <a:pt x="158" y="54"/>
                </a:cubicBezTo>
                <a:cubicBezTo>
                  <a:pt x="158" y="36"/>
                  <a:pt x="106" y="19"/>
                  <a:pt x="7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6" name="Google Shape;1746;p57"/>
          <p:cNvSpPr/>
          <p:nvPr/>
        </p:nvSpPr>
        <p:spPr>
          <a:xfrm>
            <a:off x="2768244" y="4021860"/>
            <a:ext cx="6691" cy="5520"/>
          </a:xfrm>
          <a:custGeom>
            <a:avLst/>
            <a:gdLst/>
            <a:ahLst/>
            <a:cxnLst/>
            <a:rect l="l" t="t" r="r" b="b"/>
            <a:pathLst>
              <a:path w="177" h="146" extrusionOk="0">
                <a:moveTo>
                  <a:pt x="71" y="0"/>
                </a:moveTo>
                <a:cubicBezTo>
                  <a:pt x="18" y="18"/>
                  <a:pt x="1" y="53"/>
                  <a:pt x="36" y="106"/>
                </a:cubicBezTo>
                <a:cubicBezTo>
                  <a:pt x="36" y="123"/>
                  <a:pt x="53" y="123"/>
                  <a:pt x="88" y="141"/>
                </a:cubicBezTo>
                <a:cubicBezTo>
                  <a:pt x="98" y="144"/>
                  <a:pt x="107" y="146"/>
                  <a:pt x="116" y="146"/>
                </a:cubicBezTo>
                <a:cubicBezTo>
                  <a:pt x="153" y="146"/>
                  <a:pt x="176" y="117"/>
                  <a:pt x="176" y="88"/>
                </a:cubicBezTo>
                <a:cubicBezTo>
                  <a:pt x="159" y="53"/>
                  <a:pt x="106" y="36"/>
                  <a:pt x="7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7" name="Google Shape;1747;p57"/>
          <p:cNvSpPr/>
          <p:nvPr/>
        </p:nvSpPr>
        <p:spPr>
          <a:xfrm>
            <a:off x="7931951" y="315083"/>
            <a:ext cx="38" cy="3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8" name="Google Shape;1748;p57"/>
          <p:cNvSpPr/>
          <p:nvPr/>
        </p:nvSpPr>
        <p:spPr>
          <a:xfrm>
            <a:off x="2765598" y="3881608"/>
            <a:ext cx="38" cy="3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49" name="Google Shape;1749;p57"/>
          <p:cNvGrpSpPr/>
          <p:nvPr/>
        </p:nvGrpSpPr>
        <p:grpSpPr>
          <a:xfrm>
            <a:off x="1853107" y="4155882"/>
            <a:ext cx="211278" cy="188118"/>
            <a:chOff x="7677382" y="806457"/>
            <a:chExt cx="211278" cy="188118"/>
          </a:xfrm>
        </p:grpSpPr>
        <p:sp>
          <p:nvSpPr>
            <p:cNvPr id="1750" name="Google Shape;1750;p57"/>
            <p:cNvSpPr/>
            <p:nvPr/>
          </p:nvSpPr>
          <p:spPr>
            <a:xfrm>
              <a:off x="7716017" y="806457"/>
              <a:ext cx="108720" cy="188118"/>
            </a:xfrm>
            <a:custGeom>
              <a:avLst/>
              <a:gdLst/>
              <a:ahLst/>
              <a:cxnLst/>
              <a:rect l="l" t="t" r="r" b="b"/>
              <a:pathLst>
                <a:path w="2876" h="4976" extrusionOk="0">
                  <a:moveTo>
                    <a:pt x="444" y="1"/>
                  </a:moveTo>
                  <a:cubicBezTo>
                    <a:pt x="228" y="1"/>
                    <a:pt x="1" y="241"/>
                    <a:pt x="121" y="507"/>
                  </a:cubicBezTo>
                  <a:lnTo>
                    <a:pt x="2179" y="4815"/>
                  </a:lnTo>
                  <a:cubicBezTo>
                    <a:pt x="2233" y="4928"/>
                    <a:pt x="2325" y="4975"/>
                    <a:pt x="2421" y="4975"/>
                  </a:cubicBezTo>
                  <a:cubicBezTo>
                    <a:pt x="2638" y="4975"/>
                    <a:pt x="2875" y="4736"/>
                    <a:pt x="2741" y="4481"/>
                  </a:cubicBezTo>
                  <a:lnTo>
                    <a:pt x="702" y="173"/>
                  </a:lnTo>
                  <a:cubicBezTo>
                    <a:pt x="641" y="51"/>
                    <a:pt x="544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7677722" y="841464"/>
              <a:ext cx="210938" cy="91488"/>
            </a:xfrm>
            <a:custGeom>
              <a:avLst/>
              <a:gdLst/>
              <a:ahLst/>
              <a:cxnLst/>
              <a:rect l="l" t="t" r="r" b="b"/>
              <a:pathLst>
                <a:path w="5580" h="2420" extrusionOk="0">
                  <a:moveTo>
                    <a:pt x="5164" y="0"/>
                  </a:moveTo>
                  <a:cubicBezTo>
                    <a:pt x="5130" y="0"/>
                    <a:pt x="5094" y="6"/>
                    <a:pt x="5055" y="20"/>
                  </a:cubicBezTo>
                  <a:lnTo>
                    <a:pt x="361" y="1761"/>
                  </a:lnTo>
                  <a:cubicBezTo>
                    <a:pt x="1" y="1902"/>
                    <a:pt x="100" y="2419"/>
                    <a:pt x="412" y="2419"/>
                  </a:cubicBezTo>
                  <a:cubicBezTo>
                    <a:pt x="451" y="2419"/>
                    <a:pt x="492" y="2411"/>
                    <a:pt x="536" y="2394"/>
                  </a:cubicBezTo>
                  <a:lnTo>
                    <a:pt x="5231" y="653"/>
                  </a:lnTo>
                  <a:cubicBezTo>
                    <a:pt x="5580" y="527"/>
                    <a:pt x="5472" y="0"/>
                    <a:pt x="516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7711292" y="815644"/>
              <a:ext cx="125542" cy="174168"/>
            </a:xfrm>
            <a:custGeom>
              <a:avLst/>
              <a:gdLst/>
              <a:ahLst/>
              <a:cxnLst/>
              <a:rect l="l" t="t" r="r" b="b"/>
              <a:pathLst>
                <a:path w="3321" h="4607" extrusionOk="0">
                  <a:moveTo>
                    <a:pt x="2855" y="0"/>
                  </a:moveTo>
                  <a:cubicBezTo>
                    <a:pt x="2802" y="0"/>
                    <a:pt x="2747" y="16"/>
                    <a:pt x="2690" y="53"/>
                  </a:cubicBezTo>
                  <a:cubicBezTo>
                    <a:pt x="1213" y="1002"/>
                    <a:pt x="246" y="2550"/>
                    <a:pt x="18" y="4273"/>
                  </a:cubicBezTo>
                  <a:cubicBezTo>
                    <a:pt x="0" y="4449"/>
                    <a:pt x="194" y="4607"/>
                    <a:pt x="352" y="4607"/>
                  </a:cubicBezTo>
                  <a:cubicBezTo>
                    <a:pt x="528" y="4607"/>
                    <a:pt x="668" y="4449"/>
                    <a:pt x="686" y="4273"/>
                  </a:cubicBezTo>
                  <a:cubicBezTo>
                    <a:pt x="897" y="2778"/>
                    <a:pt x="1741" y="1459"/>
                    <a:pt x="3024" y="633"/>
                  </a:cubicBezTo>
                  <a:cubicBezTo>
                    <a:pt x="3320" y="441"/>
                    <a:pt x="3131" y="0"/>
                    <a:pt x="28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7796350" y="821617"/>
              <a:ext cx="1361" cy="680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7797030" y="822259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7677382" y="855867"/>
              <a:ext cx="171510" cy="85288"/>
            </a:xfrm>
            <a:custGeom>
              <a:avLst/>
              <a:gdLst/>
              <a:ahLst/>
              <a:cxnLst/>
              <a:rect l="l" t="t" r="r" b="b"/>
              <a:pathLst>
                <a:path w="4537" h="2256" extrusionOk="0">
                  <a:moveTo>
                    <a:pt x="363" y="1"/>
                  </a:moveTo>
                  <a:cubicBezTo>
                    <a:pt x="252" y="1"/>
                    <a:pt x="147" y="55"/>
                    <a:pt x="88" y="149"/>
                  </a:cubicBezTo>
                  <a:cubicBezTo>
                    <a:pt x="0" y="308"/>
                    <a:pt x="53" y="519"/>
                    <a:pt x="211" y="606"/>
                  </a:cubicBezTo>
                  <a:lnTo>
                    <a:pt x="211" y="589"/>
                  </a:lnTo>
                  <a:lnTo>
                    <a:pt x="4027" y="2224"/>
                  </a:lnTo>
                  <a:cubicBezTo>
                    <a:pt x="4069" y="2245"/>
                    <a:pt x="4116" y="2255"/>
                    <a:pt x="4163" y="2255"/>
                  </a:cubicBezTo>
                  <a:cubicBezTo>
                    <a:pt x="4275" y="2255"/>
                    <a:pt x="4393" y="2200"/>
                    <a:pt x="4467" y="2101"/>
                  </a:cubicBezTo>
                  <a:cubicBezTo>
                    <a:pt x="4537" y="1943"/>
                    <a:pt x="4484" y="1749"/>
                    <a:pt x="4343" y="1661"/>
                  </a:cubicBezTo>
                  <a:lnTo>
                    <a:pt x="528" y="44"/>
                  </a:lnTo>
                  <a:cubicBezTo>
                    <a:pt x="475" y="14"/>
                    <a:pt x="418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56" name="Google Shape;1756;p57"/>
          <p:cNvSpPr/>
          <p:nvPr/>
        </p:nvSpPr>
        <p:spPr>
          <a:xfrm>
            <a:off x="502600" y="2953050"/>
            <a:ext cx="515350" cy="453050"/>
          </a:xfrm>
          <a:custGeom>
            <a:avLst/>
            <a:gdLst/>
            <a:ahLst/>
            <a:cxnLst/>
            <a:rect l="l" t="t" r="r" b="b"/>
            <a:pathLst>
              <a:path w="20614" h="18122" extrusionOk="0">
                <a:moveTo>
                  <a:pt x="10750" y="328"/>
                </a:moveTo>
                <a:cubicBezTo>
                  <a:pt x="12317" y="328"/>
                  <a:pt x="13852" y="703"/>
                  <a:pt x="15255" y="1453"/>
                </a:cubicBezTo>
                <a:cubicBezTo>
                  <a:pt x="17510" y="2673"/>
                  <a:pt x="19022" y="4902"/>
                  <a:pt x="19367" y="7449"/>
                </a:cubicBezTo>
                <a:cubicBezTo>
                  <a:pt x="19128" y="7263"/>
                  <a:pt x="18810" y="7210"/>
                  <a:pt x="18571" y="7024"/>
                </a:cubicBezTo>
                <a:cubicBezTo>
                  <a:pt x="18332" y="6839"/>
                  <a:pt x="18147" y="6626"/>
                  <a:pt x="18014" y="6361"/>
                </a:cubicBezTo>
                <a:cubicBezTo>
                  <a:pt x="17669" y="5777"/>
                  <a:pt x="17351" y="4928"/>
                  <a:pt x="16555" y="4875"/>
                </a:cubicBezTo>
                <a:cubicBezTo>
                  <a:pt x="16261" y="4875"/>
                  <a:pt x="15957" y="4956"/>
                  <a:pt x="15662" y="4956"/>
                </a:cubicBezTo>
                <a:cubicBezTo>
                  <a:pt x="15477" y="4956"/>
                  <a:pt x="15296" y="4924"/>
                  <a:pt x="15122" y="4822"/>
                </a:cubicBezTo>
                <a:cubicBezTo>
                  <a:pt x="14777" y="4610"/>
                  <a:pt x="14645" y="3973"/>
                  <a:pt x="14459" y="3629"/>
                </a:cubicBezTo>
                <a:cubicBezTo>
                  <a:pt x="14300" y="3204"/>
                  <a:pt x="14008" y="2859"/>
                  <a:pt x="13610" y="2620"/>
                </a:cubicBezTo>
                <a:cubicBezTo>
                  <a:pt x="13106" y="2355"/>
                  <a:pt x="12549" y="2169"/>
                  <a:pt x="11965" y="2063"/>
                </a:cubicBezTo>
                <a:cubicBezTo>
                  <a:pt x="11567" y="1957"/>
                  <a:pt x="11196" y="1798"/>
                  <a:pt x="10878" y="1559"/>
                </a:cubicBezTo>
                <a:cubicBezTo>
                  <a:pt x="10533" y="1241"/>
                  <a:pt x="10320" y="790"/>
                  <a:pt x="10294" y="339"/>
                </a:cubicBezTo>
                <a:cubicBezTo>
                  <a:pt x="10446" y="332"/>
                  <a:pt x="10598" y="328"/>
                  <a:pt x="10750" y="328"/>
                </a:cubicBezTo>
                <a:close/>
                <a:moveTo>
                  <a:pt x="9923" y="365"/>
                </a:moveTo>
                <a:cubicBezTo>
                  <a:pt x="9949" y="843"/>
                  <a:pt x="10135" y="1320"/>
                  <a:pt x="10453" y="1665"/>
                </a:cubicBezTo>
                <a:cubicBezTo>
                  <a:pt x="10825" y="2010"/>
                  <a:pt x="11276" y="2249"/>
                  <a:pt x="11753" y="2355"/>
                </a:cubicBezTo>
                <a:cubicBezTo>
                  <a:pt x="12443" y="2567"/>
                  <a:pt x="13239" y="2647"/>
                  <a:pt x="13769" y="3178"/>
                </a:cubicBezTo>
                <a:cubicBezTo>
                  <a:pt x="14273" y="3655"/>
                  <a:pt x="14300" y="4398"/>
                  <a:pt x="14724" y="4902"/>
                </a:cubicBezTo>
                <a:cubicBezTo>
                  <a:pt x="14959" y="5184"/>
                  <a:pt x="15319" y="5362"/>
                  <a:pt x="15675" y="5362"/>
                </a:cubicBezTo>
                <a:cubicBezTo>
                  <a:pt x="15721" y="5362"/>
                  <a:pt x="15767" y="5359"/>
                  <a:pt x="15812" y="5353"/>
                </a:cubicBezTo>
                <a:cubicBezTo>
                  <a:pt x="16069" y="5353"/>
                  <a:pt x="16314" y="5239"/>
                  <a:pt x="16563" y="5239"/>
                </a:cubicBezTo>
                <a:cubicBezTo>
                  <a:pt x="16674" y="5239"/>
                  <a:pt x="16786" y="5261"/>
                  <a:pt x="16900" y="5326"/>
                </a:cubicBezTo>
                <a:cubicBezTo>
                  <a:pt x="17112" y="5512"/>
                  <a:pt x="17298" y="5724"/>
                  <a:pt x="17430" y="5990"/>
                </a:cubicBezTo>
                <a:cubicBezTo>
                  <a:pt x="17590" y="6388"/>
                  <a:pt x="17828" y="6733"/>
                  <a:pt x="18094" y="7077"/>
                </a:cubicBezTo>
                <a:cubicBezTo>
                  <a:pt x="18306" y="7316"/>
                  <a:pt x="19314" y="7635"/>
                  <a:pt x="19287" y="7979"/>
                </a:cubicBezTo>
                <a:cubicBezTo>
                  <a:pt x="19261" y="8086"/>
                  <a:pt x="19341" y="8165"/>
                  <a:pt x="19447" y="8165"/>
                </a:cubicBezTo>
                <a:cubicBezTo>
                  <a:pt x="19500" y="9094"/>
                  <a:pt x="19394" y="10022"/>
                  <a:pt x="19155" y="10898"/>
                </a:cubicBezTo>
                <a:cubicBezTo>
                  <a:pt x="18651" y="12728"/>
                  <a:pt x="17590" y="14346"/>
                  <a:pt x="16104" y="15540"/>
                </a:cubicBezTo>
                <a:cubicBezTo>
                  <a:pt x="16104" y="15487"/>
                  <a:pt x="16051" y="15434"/>
                  <a:pt x="15998" y="15434"/>
                </a:cubicBezTo>
                <a:cubicBezTo>
                  <a:pt x="15016" y="15302"/>
                  <a:pt x="15335" y="13789"/>
                  <a:pt x="14645" y="13285"/>
                </a:cubicBezTo>
                <a:cubicBezTo>
                  <a:pt x="14141" y="12914"/>
                  <a:pt x="13504" y="13073"/>
                  <a:pt x="12947" y="12940"/>
                </a:cubicBezTo>
                <a:cubicBezTo>
                  <a:pt x="11382" y="12569"/>
                  <a:pt x="12231" y="10208"/>
                  <a:pt x="10533" y="9863"/>
                </a:cubicBezTo>
                <a:cubicBezTo>
                  <a:pt x="10377" y="9828"/>
                  <a:pt x="10209" y="9818"/>
                  <a:pt x="10036" y="9818"/>
                </a:cubicBezTo>
                <a:cubicBezTo>
                  <a:pt x="9754" y="9818"/>
                  <a:pt x="9456" y="9846"/>
                  <a:pt x="9169" y="9846"/>
                </a:cubicBezTo>
                <a:cubicBezTo>
                  <a:pt x="8825" y="9846"/>
                  <a:pt x="8496" y="9805"/>
                  <a:pt x="8225" y="9624"/>
                </a:cubicBezTo>
                <a:cubicBezTo>
                  <a:pt x="7455" y="9120"/>
                  <a:pt x="7641" y="7900"/>
                  <a:pt x="7137" y="7210"/>
                </a:cubicBezTo>
                <a:cubicBezTo>
                  <a:pt x="6288" y="6043"/>
                  <a:pt x="2202" y="5247"/>
                  <a:pt x="3608" y="3231"/>
                </a:cubicBezTo>
                <a:cubicBezTo>
                  <a:pt x="3688" y="3151"/>
                  <a:pt x="3662" y="3045"/>
                  <a:pt x="3582" y="3018"/>
                </a:cubicBezTo>
                <a:cubicBezTo>
                  <a:pt x="4059" y="2541"/>
                  <a:pt x="4617" y="2143"/>
                  <a:pt x="5200" y="1825"/>
                </a:cubicBezTo>
                <a:cubicBezTo>
                  <a:pt x="5300" y="1758"/>
                  <a:pt x="5285" y="1629"/>
                  <a:pt x="5215" y="1562"/>
                </a:cubicBezTo>
                <a:lnTo>
                  <a:pt x="5215" y="1562"/>
                </a:lnTo>
                <a:cubicBezTo>
                  <a:pt x="5238" y="1575"/>
                  <a:pt x="5266" y="1582"/>
                  <a:pt x="5295" y="1582"/>
                </a:cubicBezTo>
                <a:cubicBezTo>
                  <a:pt x="5324" y="1582"/>
                  <a:pt x="5354" y="1575"/>
                  <a:pt x="5386" y="1559"/>
                </a:cubicBezTo>
                <a:lnTo>
                  <a:pt x="5412" y="1533"/>
                </a:lnTo>
                <a:lnTo>
                  <a:pt x="5412" y="1586"/>
                </a:lnTo>
                <a:cubicBezTo>
                  <a:pt x="5545" y="3469"/>
                  <a:pt x="6951" y="3522"/>
                  <a:pt x="8543" y="3522"/>
                </a:cubicBezTo>
                <a:cubicBezTo>
                  <a:pt x="9206" y="3522"/>
                  <a:pt x="10002" y="3575"/>
                  <a:pt x="10400" y="4186"/>
                </a:cubicBezTo>
                <a:cubicBezTo>
                  <a:pt x="10559" y="4557"/>
                  <a:pt x="10692" y="4955"/>
                  <a:pt x="10718" y="5379"/>
                </a:cubicBezTo>
                <a:cubicBezTo>
                  <a:pt x="10851" y="5963"/>
                  <a:pt x="10984" y="6600"/>
                  <a:pt x="11567" y="6865"/>
                </a:cubicBezTo>
                <a:cubicBezTo>
                  <a:pt x="11762" y="6958"/>
                  <a:pt x="11963" y="6992"/>
                  <a:pt x="12165" y="6992"/>
                </a:cubicBezTo>
                <a:cubicBezTo>
                  <a:pt x="12596" y="6992"/>
                  <a:pt x="13036" y="6840"/>
                  <a:pt x="13451" y="6786"/>
                </a:cubicBezTo>
                <a:cubicBezTo>
                  <a:pt x="13572" y="6765"/>
                  <a:pt x="13683" y="6755"/>
                  <a:pt x="13785" y="6755"/>
                </a:cubicBezTo>
                <a:cubicBezTo>
                  <a:pt x="14846" y="6755"/>
                  <a:pt x="14940" y="7827"/>
                  <a:pt x="15255" y="8722"/>
                </a:cubicBezTo>
                <a:cubicBezTo>
                  <a:pt x="15361" y="9226"/>
                  <a:pt x="15679" y="9624"/>
                  <a:pt x="16157" y="9863"/>
                </a:cubicBezTo>
                <a:cubicBezTo>
                  <a:pt x="16333" y="9929"/>
                  <a:pt x="16514" y="9940"/>
                  <a:pt x="16698" y="9940"/>
                </a:cubicBezTo>
                <a:cubicBezTo>
                  <a:pt x="16792" y="9940"/>
                  <a:pt x="16887" y="9937"/>
                  <a:pt x="16982" y="9937"/>
                </a:cubicBezTo>
                <a:cubicBezTo>
                  <a:pt x="17148" y="9937"/>
                  <a:pt x="17316" y="9946"/>
                  <a:pt x="17483" y="9996"/>
                </a:cubicBezTo>
                <a:cubicBezTo>
                  <a:pt x="18253" y="10234"/>
                  <a:pt x="18385" y="10977"/>
                  <a:pt x="18492" y="11694"/>
                </a:cubicBezTo>
                <a:cubicBezTo>
                  <a:pt x="18512" y="11765"/>
                  <a:pt x="18573" y="11798"/>
                  <a:pt x="18637" y="11798"/>
                </a:cubicBezTo>
                <a:cubicBezTo>
                  <a:pt x="18740" y="11798"/>
                  <a:pt x="18853" y="11717"/>
                  <a:pt x="18836" y="11587"/>
                </a:cubicBezTo>
                <a:cubicBezTo>
                  <a:pt x="18730" y="10924"/>
                  <a:pt x="18571" y="10128"/>
                  <a:pt x="17934" y="9783"/>
                </a:cubicBezTo>
                <a:cubicBezTo>
                  <a:pt x="17112" y="9279"/>
                  <a:pt x="16077" y="9943"/>
                  <a:pt x="15626" y="8802"/>
                </a:cubicBezTo>
                <a:cubicBezTo>
                  <a:pt x="15199" y="7721"/>
                  <a:pt x="15153" y="6402"/>
                  <a:pt x="13817" y="6402"/>
                </a:cubicBezTo>
                <a:cubicBezTo>
                  <a:pt x="13744" y="6402"/>
                  <a:pt x="13666" y="6406"/>
                  <a:pt x="13584" y="6414"/>
                </a:cubicBezTo>
                <a:cubicBezTo>
                  <a:pt x="13117" y="6461"/>
                  <a:pt x="12646" y="6584"/>
                  <a:pt x="12235" y="6584"/>
                </a:cubicBezTo>
                <a:cubicBezTo>
                  <a:pt x="11710" y="6584"/>
                  <a:pt x="11283" y="6383"/>
                  <a:pt x="11090" y="5565"/>
                </a:cubicBezTo>
                <a:cubicBezTo>
                  <a:pt x="10957" y="4955"/>
                  <a:pt x="10931" y="4239"/>
                  <a:pt x="10453" y="3761"/>
                </a:cubicBezTo>
                <a:cubicBezTo>
                  <a:pt x="9961" y="3241"/>
                  <a:pt x="9247" y="3173"/>
                  <a:pt x="8522" y="3173"/>
                </a:cubicBezTo>
                <a:cubicBezTo>
                  <a:pt x="8263" y="3173"/>
                  <a:pt x="8003" y="3181"/>
                  <a:pt x="7751" y="3181"/>
                </a:cubicBezTo>
                <a:cubicBezTo>
                  <a:pt x="6728" y="3181"/>
                  <a:pt x="5840" y="3038"/>
                  <a:pt x="5731" y="1586"/>
                </a:cubicBezTo>
                <a:cubicBezTo>
                  <a:pt x="5731" y="1506"/>
                  <a:pt x="5704" y="1453"/>
                  <a:pt x="5651" y="1427"/>
                </a:cubicBezTo>
                <a:cubicBezTo>
                  <a:pt x="7004" y="816"/>
                  <a:pt x="8437" y="472"/>
                  <a:pt x="9923" y="365"/>
                </a:cubicBezTo>
                <a:close/>
                <a:moveTo>
                  <a:pt x="3051" y="3522"/>
                </a:moveTo>
                <a:lnTo>
                  <a:pt x="3051" y="3522"/>
                </a:lnTo>
                <a:cubicBezTo>
                  <a:pt x="2574" y="4982"/>
                  <a:pt x="4643" y="5937"/>
                  <a:pt x="5704" y="6467"/>
                </a:cubicBezTo>
                <a:cubicBezTo>
                  <a:pt x="6288" y="6786"/>
                  <a:pt x="6872" y="7157"/>
                  <a:pt x="7137" y="7820"/>
                </a:cubicBezTo>
                <a:cubicBezTo>
                  <a:pt x="7296" y="8245"/>
                  <a:pt x="7323" y="8722"/>
                  <a:pt x="7482" y="9147"/>
                </a:cubicBezTo>
                <a:cubicBezTo>
                  <a:pt x="7694" y="9704"/>
                  <a:pt x="8225" y="10075"/>
                  <a:pt x="8808" y="10128"/>
                </a:cubicBezTo>
                <a:cubicBezTo>
                  <a:pt x="9976" y="10261"/>
                  <a:pt x="11090" y="9890"/>
                  <a:pt x="11461" y="11375"/>
                </a:cubicBezTo>
                <a:cubicBezTo>
                  <a:pt x="11620" y="11959"/>
                  <a:pt x="11700" y="12649"/>
                  <a:pt x="12231" y="13020"/>
                </a:cubicBezTo>
                <a:cubicBezTo>
                  <a:pt x="13053" y="13604"/>
                  <a:pt x="14406" y="12940"/>
                  <a:pt x="14804" y="14134"/>
                </a:cubicBezTo>
                <a:cubicBezTo>
                  <a:pt x="15016" y="14797"/>
                  <a:pt x="15043" y="15620"/>
                  <a:pt x="15865" y="15753"/>
                </a:cubicBezTo>
                <a:cubicBezTo>
                  <a:pt x="14645" y="16681"/>
                  <a:pt x="13212" y="17318"/>
                  <a:pt x="11727" y="17610"/>
                </a:cubicBezTo>
                <a:cubicBezTo>
                  <a:pt x="11594" y="17265"/>
                  <a:pt x="11302" y="16973"/>
                  <a:pt x="10931" y="16840"/>
                </a:cubicBezTo>
                <a:cubicBezTo>
                  <a:pt x="10188" y="16469"/>
                  <a:pt x="9710" y="16230"/>
                  <a:pt x="9365" y="15408"/>
                </a:cubicBezTo>
                <a:cubicBezTo>
                  <a:pt x="8914" y="14400"/>
                  <a:pt x="8596" y="13630"/>
                  <a:pt x="7376" y="13604"/>
                </a:cubicBezTo>
                <a:cubicBezTo>
                  <a:pt x="6819" y="13604"/>
                  <a:pt x="6288" y="13604"/>
                  <a:pt x="5943" y="13153"/>
                </a:cubicBezTo>
                <a:cubicBezTo>
                  <a:pt x="5731" y="12834"/>
                  <a:pt x="5572" y="12489"/>
                  <a:pt x="5492" y="12118"/>
                </a:cubicBezTo>
                <a:cubicBezTo>
                  <a:pt x="5333" y="11561"/>
                  <a:pt x="5094" y="11057"/>
                  <a:pt x="4749" y="10606"/>
                </a:cubicBezTo>
                <a:cubicBezTo>
                  <a:pt x="3847" y="9598"/>
                  <a:pt x="505" y="8908"/>
                  <a:pt x="1433" y="6971"/>
                </a:cubicBezTo>
                <a:cubicBezTo>
                  <a:pt x="1486" y="6865"/>
                  <a:pt x="1407" y="6733"/>
                  <a:pt x="1300" y="6733"/>
                </a:cubicBezTo>
                <a:cubicBezTo>
                  <a:pt x="1645" y="5539"/>
                  <a:pt x="2229" y="4451"/>
                  <a:pt x="3051" y="3522"/>
                </a:cubicBezTo>
                <a:close/>
                <a:moveTo>
                  <a:pt x="1088" y="7953"/>
                </a:moveTo>
                <a:lnTo>
                  <a:pt x="1088" y="7953"/>
                </a:lnTo>
                <a:cubicBezTo>
                  <a:pt x="1274" y="8696"/>
                  <a:pt x="1990" y="9306"/>
                  <a:pt x="2653" y="9677"/>
                </a:cubicBezTo>
                <a:cubicBezTo>
                  <a:pt x="3423" y="10075"/>
                  <a:pt x="4325" y="10394"/>
                  <a:pt x="4776" y="11189"/>
                </a:cubicBezTo>
                <a:cubicBezTo>
                  <a:pt x="5174" y="11800"/>
                  <a:pt x="5227" y="12569"/>
                  <a:pt x="5598" y="13206"/>
                </a:cubicBezTo>
                <a:cubicBezTo>
                  <a:pt x="5810" y="13577"/>
                  <a:pt x="6208" y="13869"/>
                  <a:pt x="6659" y="13922"/>
                </a:cubicBezTo>
                <a:cubicBezTo>
                  <a:pt x="6779" y="13947"/>
                  <a:pt x="6902" y="13954"/>
                  <a:pt x="7028" y="13954"/>
                </a:cubicBezTo>
                <a:cubicBezTo>
                  <a:pt x="7201" y="13954"/>
                  <a:pt x="7377" y="13941"/>
                  <a:pt x="7549" y="13941"/>
                </a:cubicBezTo>
                <a:cubicBezTo>
                  <a:pt x="7779" y="13941"/>
                  <a:pt x="8001" y="13965"/>
                  <a:pt x="8198" y="14081"/>
                </a:cubicBezTo>
                <a:cubicBezTo>
                  <a:pt x="8543" y="14346"/>
                  <a:pt x="8808" y="14718"/>
                  <a:pt x="8914" y="15142"/>
                </a:cubicBezTo>
                <a:cubicBezTo>
                  <a:pt x="9127" y="15646"/>
                  <a:pt x="9312" y="16204"/>
                  <a:pt x="9737" y="16575"/>
                </a:cubicBezTo>
                <a:cubicBezTo>
                  <a:pt x="10161" y="16946"/>
                  <a:pt x="11169" y="17079"/>
                  <a:pt x="11408" y="17663"/>
                </a:cubicBezTo>
                <a:cubicBezTo>
                  <a:pt x="11169" y="17716"/>
                  <a:pt x="10931" y="17742"/>
                  <a:pt x="10692" y="17742"/>
                </a:cubicBezTo>
                <a:cubicBezTo>
                  <a:pt x="10434" y="17764"/>
                  <a:pt x="10178" y="17775"/>
                  <a:pt x="9923" y="17775"/>
                </a:cubicBezTo>
                <a:cubicBezTo>
                  <a:pt x="6451" y="17775"/>
                  <a:pt x="3284" y="15786"/>
                  <a:pt x="1751" y="12622"/>
                </a:cubicBezTo>
                <a:cubicBezTo>
                  <a:pt x="1088" y="11163"/>
                  <a:pt x="849" y="9545"/>
                  <a:pt x="1088" y="7953"/>
                </a:cubicBezTo>
                <a:close/>
                <a:moveTo>
                  <a:pt x="10095" y="1"/>
                </a:moveTo>
                <a:cubicBezTo>
                  <a:pt x="10062" y="1"/>
                  <a:pt x="10029" y="7"/>
                  <a:pt x="10002" y="21"/>
                </a:cubicBezTo>
                <a:cubicBezTo>
                  <a:pt x="8331" y="127"/>
                  <a:pt x="6712" y="551"/>
                  <a:pt x="5200" y="1267"/>
                </a:cubicBezTo>
                <a:cubicBezTo>
                  <a:pt x="5088" y="1332"/>
                  <a:pt x="5102" y="1464"/>
                  <a:pt x="5178" y="1535"/>
                </a:cubicBezTo>
                <a:lnTo>
                  <a:pt x="5178" y="1535"/>
                </a:lnTo>
                <a:cubicBezTo>
                  <a:pt x="5157" y="1524"/>
                  <a:pt x="5134" y="1518"/>
                  <a:pt x="5109" y="1518"/>
                </a:cubicBezTo>
                <a:cubicBezTo>
                  <a:pt x="5087" y="1518"/>
                  <a:pt x="5065" y="1523"/>
                  <a:pt x="5041" y="1533"/>
                </a:cubicBezTo>
                <a:cubicBezTo>
                  <a:pt x="1698" y="3469"/>
                  <a:pt x="0" y="7369"/>
                  <a:pt x="902" y="11136"/>
                </a:cubicBezTo>
                <a:cubicBezTo>
                  <a:pt x="1911" y="14957"/>
                  <a:pt x="5200" y="17716"/>
                  <a:pt x="9127" y="18087"/>
                </a:cubicBezTo>
                <a:cubicBezTo>
                  <a:pt x="9403" y="18110"/>
                  <a:pt x="9679" y="18122"/>
                  <a:pt x="9954" y="18122"/>
                </a:cubicBezTo>
                <a:cubicBezTo>
                  <a:pt x="13758" y="18122"/>
                  <a:pt x="17286" y="15925"/>
                  <a:pt x="18969" y="12436"/>
                </a:cubicBezTo>
                <a:cubicBezTo>
                  <a:pt x="20614" y="8881"/>
                  <a:pt x="19765" y="4371"/>
                  <a:pt x="16608" y="1931"/>
                </a:cubicBezTo>
                <a:cubicBezTo>
                  <a:pt x="14906" y="667"/>
                  <a:pt x="12848" y="4"/>
                  <a:pt x="10760" y="4"/>
                </a:cubicBezTo>
                <a:cubicBezTo>
                  <a:pt x="10570" y="4"/>
                  <a:pt x="10379" y="9"/>
                  <a:pt x="10188" y="21"/>
                </a:cubicBezTo>
                <a:cubicBezTo>
                  <a:pt x="10161" y="7"/>
                  <a:pt x="10128" y="1"/>
                  <a:pt x="1009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7" name="Google Shape;1757;p57"/>
          <p:cNvSpPr/>
          <p:nvPr/>
        </p:nvSpPr>
        <p:spPr>
          <a:xfrm>
            <a:off x="437600" y="3570025"/>
            <a:ext cx="95525" cy="82475"/>
          </a:xfrm>
          <a:custGeom>
            <a:avLst/>
            <a:gdLst/>
            <a:ahLst/>
            <a:cxnLst/>
            <a:rect l="l" t="t" r="r" b="b"/>
            <a:pathLst>
              <a:path w="3821" h="3299" extrusionOk="0">
                <a:moveTo>
                  <a:pt x="1354" y="359"/>
                </a:moveTo>
                <a:cubicBezTo>
                  <a:pt x="1301" y="438"/>
                  <a:pt x="1301" y="545"/>
                  <a:pt x="1354" y="624"/>
                </a:cubicBezTo>
                <a:cubicBezTo>
                  <a:pt x="1375" y="711"/>
                  <a:pt x="1441" y="749"/>
                  <a:pt x="1508" y="749"/>
                </a:cubicBezTo>
                <a:cubicBezTo>
                  <a:pt x="1605" y="749"/>
                  <a:pt x="1703" y="670"/>
                  <a:pt x="1672" y="545"/>
                </a:cubicBezTo>
                <a:cubicBezTo>
                  <a:pt x="1649" y="454"/>
                  <a:pt x="1747" y="426"/>
                  <a:pt x="1874" y="426"/>
                </a:cubicBezTo>
                <a:cubicBezTo>
                  <a:pt x="2043" y="426"/>
                  <a:pt x="2263" y="476"/>
                  <a:pt x="2309" y="492"/>
                </a:cubicBezTo>
                <a:cubicBezTo>
                  <a:pt x="2468" y="571"/>
                  <a:pt x="2627" y="651"/>
                  <a:pt x="2760" y="783"/>
                </a:cubicBezTo>
                <a:cubicBezTo>
                  <a:pt x="2998" y="996"/>
                  <a:pt x="3131" y="1287"/>
                  <a:pt x="3211" y="1579"/>
                </a:cubicBezTo>
                <a:cubicBezTo>
                  <a:pt x="3343" y="2349"/>
                  <a:pt x="2707" y="2906"/>
                  <a:pt x="1990" y="2959"/>
                </a:cubicBezTo>
                <a:cubicBezTo>
                  <a:pt x="1941" y="2963"/>
                  <a:pt x="1893" y="2965"/>
                  <a:pt x="1847" y="2965"/>
                </a:cubicBezTo>
                <a:cubicBezTo>
                  <a:pt x="384" y="2965"/>
                  <a:pt x="171" y="1002"/>
                  <a:pt x="1354" y="359"/>
                </a:cubicBezTo>
                <a:close/>
                <a:moveTo>
                  <a:pt x="1345" y="0"/>
                </a:moveTo>
                <a:cubicBezTo>
                  <a:pt x="1322" y="0"/>
                  <a:pt x="1298" y="4"/>
                  <a:pt x="1274" y="14"/>
                </a:cubicBezTo>
                <a:cubicBezTo>
                  <a:pt x="398" y="438"/>
                  <a:pt x="1" y="1473"/>
                  <a:pt x="372" y="2375"/>
                </a:cubicBezTo>
                <a:cubicBezTo>
                  <a:pt x="631" y="2985"/>
                  <a:pt x="1237" y="3298"/>
                  <a:pt x="1867" y="3298"/>
                </a:cubicBezTo>
                <a:cubicBezTo>
                  <a:pt x="2142" y="3298"/>
                  <a:pt x="2422" y="3239"/>
                  <a:pt x="2680" y="3118"/>
                </a:cubicBezTo>
                <a:cubicBezTo>
                  <a:pt x="3556" y="2693"/>
                  <a:pt x="3821" y="1526"/>
                  <a:pt x="3184" y="783"/>
                </a:cubicBezTo>
                <a:cubicBezTo>
                  <a:pt x="2892" y="412"/>
                  <a:pt x="2494" y="147"/>
                  <a:pt x="2017" y="120"/>
                </a:cubicBezTo>
                <a:cubicBezTo>
                  <a:pt x="1977" y="113"/>
                  <a:pt x="1936" y="110"/>
                  <a:pt x="1893" y="110"/>
                </a:cubicBezTo>
                <a:cubicBezTo>
                  <a:pt x="1766" y="110"/>
                  <a:pt x="1632" y="140"/>
                  <a:pt x="1513" y="200"/>
                </a:cubicBezTo>
                <a:cubicBezTo>
                  <a:pt x="1534" y="91"/>
                  <a:pt x="1449" y="0"/>
                  <a:pt x="134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8" name="Google Shape;1758;p57"/>
          <p:cNvSpPr/>
          <p:nvPr/>
        </p:nvSpPr>
        <p:spPr>
          <a:xfrm>
            <a:off x="944325" y="3466725"/>
            <a:ext cx="124050" cy="153025"/>
          </a:xfrm>
          <a:custGeom>
            <a:avLst/>
            <a:gdLst/>
            <a:ahLst/>
            <a:cxnLst/>
            <a:rect l="l" t="t" r="r" b="b"/>
            <a:pathLst>
              <a:path w="4962" h="6121" extrusionOk="0">
                <a:moveTo>
                  <a:pt x="3210" y="909"/>
                </a:moveTo>
                <a:cubicBezTo>
                  <a:pt x="3343" y="1573"/>
                  <a:pt x="3502" y="2209"/>
                  <a:pt x="3661" y="2846"/>
                </a:cubicBezTo>
                <a:cubicBezTo>
                  <a:pt x="3316" y="2740"/>
                  <a:pt x="2971" y="2634"/>
                  <a:pt x="2627" y="2581"/>
                </a:cubicBezTo>
                <a:cubicBezTo>
                  <a:pt x="2839" y="2024"/>
                  <a:pt x="3025" y="1467"/>
                  <a:pt x="3210" y="909"/>
                </a:cubicBezTo>
                <a:close/>
                <a:moveTo>
                  <a:pt x="823" y="2713"/>
                </a:moveTo>
                <a:cubicBezTo>
                  <a:pt x="1274" y="2713"/>
                  <a:pt x="1725" y="2740"/>
                  <a:pt x="2176" y="2820"/>
                </a:cubicBezTo>
                <a:lnTo>
                  <a:pt x="2176" y="2846"/>
                </a:lnTo>
                <a:cubicBezTo>
                  <a:pt x="2096" y="3032"/>
                  <a:pt x="2016" y="3217"/>
                  <a:pt x="1937" y="3403"/>
                </a:cubicBezTo>
                <a:cubicBezTo>
                  <a:pt x="1565" y="3164"/>
                  <a:pt x="1221" y="2926"/>
                  <a:pt x="823" y="2713"/>
                </a:cubicBezTo>
                <a:close/>
                <a:moveTo>
                  <a:pt x="2520" y="2873"/>
                </a:moveTo>
                <a:lnTo>
                  <a:pt x="2520" y="2899"/>
                </a:lnTo>
                <a:cubicBezTo>
                  <a:pt x="2945" y="2979"/>
                  <a:pt x="3343" y="3085"/>
                  <a:pt x="3767" y="3217"/>
                </a:cubicBezTo>
                <a:lnTo>
                  <a:pt x="3900" y="3748"/>
                </a:lnTo>
                <a:lnTo>
                  <a:pt x="3078" y="4252"/>
                </a:lnTo>
                <a:cubicBezTo>
                  <a:pt x="2786" y="4013"/>
                  <a:pt x="2494" y="3775"/>
                  <a:pt x="2202" y="3589"/>
                </a:cubicBezTo>
                <a:cubicBezTo>
                  <a:pt x="2308" y="3350"/>
                  <a:pt x="2414" y="3111"/>
                  <a:pt x="2520" y="2873"/>
                </a:cubicBezTo>
                <a:close/>
                <a:moveTo>
                  <a:pt x="2043" y="3881"/>
                </a:moveTo>
                <a:cubicBezTo>
                  <a:pt x="2308" y="4066"/>
                  <a:pt x="2547" y="4226"/>
                  <a:pt x="2786" y="4411"/>
                </a:cubicBezTo>
                <a:lnTo>
                  <a:pt x="1247" y="5313"/>
                </a:lnTo>
                <a:cubicBezTo>
                  <a:pt x="1539" y="4862"/>
                  <a:pt x="1804" y="4358"/>
                  <a:pt x="2043" y="3881"/>
                </a:cubicBezTo>
                <a:close/>
                <a:moveTo>
                  <a:pt x="4006" y="4066"/>
                </a:moveTo>
                <a:cubicBezTo>
                  <a:pt x="4112" y="4517"/>
                  <a:pt x="4245" y="4942"/>
                  <a:pt x="4404" y="5366"/>
                </a:cubicBezTo>
                <a:cubicBezTo>
                  <a:pt x="4059" y="5048"/>
                  <a:pt x="3714" y="4756"/>
                  <a:pt x="3369" y="4464"/>
                </a:cubicBezTo>
                <a:lnTo>
                  <a:pt x="4006" y="4066"/>
                </a:lnTo>
                <a:close/>
                <a:moveTo>
                  <a:pt x="3237" y="1"/>
                </a:moveTo>
                <a:cubicBezTo>
                  <a:pt x="3164" y="1"/>
                  <a:pt x="3091" y="47"/>
                  <a:pt x="3078" y="140"/>
                </a:cubicBezTo>
                <a:cubicBezTo>
                  <a:pt x="2865" y="936"/>
                  <a:pt x="2627" y="1732"/>
                  <a:pt x="2308" y="2501"/>
                </a:cubicBezTo>
                <a:cubicBezTo>
                  <a:pt x="1733" y="2391"/>
                  <a:pt x="1140" y="2335"/>
                  <a:pt x="559" y="2335"/>
                </a:cubicBezTo>
                <a:cubicBezTo>
                  <a:pt x="443" y="2335"/>
                  <a:pt x="327" y="2338"/>
                  <a:pt x="212" y="2342"/>
                </a:cubicBezTo>
                <a:cubicBezTo>
                  <a:pt x="53" y="2369"/>
                  <a:pt x="0" y="2581"/>
                  <a:pt x="133" y="2660"/>
                </a:cubicBezTo>
                <a:cubicBezTo>
                  <a:pt x="690" y="2979"/>
                  <a:pt x="1247" y="3324"/>
                  <a:pt x="1778" y="3695"/>
                </a:cubicBezTo>
                <a:cubicBezTo>
                  <a:pt x="1486" y="4305"/>
                  <a:pt x="1167" y="4889"/>
                  <a:pt x="796" y="5446"/>
                </a:cubicBezTo>
                <a:cubicBezTo>
                  <a:pt x="770" y="5499"/>
                  <a:pt x="770" y="5552"/>
                  <a:pt x="796" y="5605"/>
                </a:cubicBezTo>
                <a:lnTo>
                  <a:pt x="716" y="5658"/>
                </a:lnTo>
                <a:cubicBezTo>
                  <a:pt x="561" y="5747"/>
                  <a:pt x="647" y="5948"/>
                  <a:pt x="789" y="5948"/>
                </a:cubicBezTo>
                <a:cubicBezTo>
                  <a:pt x="816" y="5948"/>
                  <a:pt x="846" y="5941"/>
                  <a:pt x="876" y="5923"/>
                </a:cubicBezTo>
                <a:lnTo>
                  <a:pt x="3078" y="4650"/>
                </a:lnTo>
                <a:cubicBezTo>
                  <a:pt x="3635" y="5101"/>
                  <a:pt x="4139" y="5579"/>
                  <a:pt x="4643" y="6083"/>
                </a:cubicBezTo>
                <a:cubicBezTo>
                  <a:pt x="4676" y="6109"/>
                  <a:pt x="4712" y="6121"/>
                  <a:pt x="4748" y="6121"/>
                </a:cubicBezTo>
                <a:cubicBezTo>
                  <a:pt x="4855" y="6121"/>
                  <a:pt x="4955" y="6016"/>
                  <a:pt x="4935" y="5897"/>
                </a:cubicBezTo>
                <a:cubicBezTo>
                  <a:pt x="4696" y="5234"/>
                  <a:pt x="4510" y="4570"/>
                  <a:pt x="4324" y="3907"/>
                </a:cubicBezTo>
                <a:lnTo>
                  <a:pt x="4855" y="3589"/>
                </a:lnTo>
                <a:cubicBezTo>
                  <a:pt x="4961" y="3536"/>
                  <a:pt x="4961" y="3377"/>
                  <a:pt x="4855" y="3297"/>
                </a:cubicBezTo>
                <a:cubicBezTo>
                  <a:pt x="4590" y="3164"/>
                  <a:pt x="4324" y="3085"/>
                  <a:pt x="4059" y="2979"/>
                </a:cubicBezTo>
                <a:cubicBezTo>
                  <a:pt x="3820" y="2024"/>
                  <a:pt x="3582" y="1095"/>
                  <a:pt x="3396" y="140"/>
                </a:cubicBezTo>
                <a:cubicBezTo>
                  <a:pt x="3383" y="47"/>
                  <a:pt x="3310" y="1"/>
                  <a:pt x="3237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ove Ya Like A Sister" panose="02000000000000000000"/>
              <a:buNone/>
              <a:defRPr sz="2800">
                <a:solidFill>
                  <a:schemeClr val="lt2"/>
                </a:solidFill>
                <a:latin typeface="Love Ya Like A Sister" panose="02000000000000000000"/>
                <a:ea typeface="Love Ya Like A Sister" panose="02000000000000000000"/>
                <a:cs typeface="Love Ya Like A Sister" panose="02000000000000000000"/>
                <a:sym typeface="Love Ya Like A Sister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tamaran"/>
              <a:buChar char="●"/>
              <a:defRPr sz="18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○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■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○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■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○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tamaran"/>
              <a:buChar char="■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61"/>
          <p:cNvSpPr txBox="1">
            <a:spLocks noGrp="1"/>
          </p:cNvSpPr>
          <p:nvPr>
            <p:ph type="ctrTitle"/>
          </p:nvPr>
        </p:nvSpPr>
        <p:spPr>
          <a:xfrm>
            <a:off x="1830900" y="1725947"/>
            <a:ext cx="5482200" cy="839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Astronomy</a:t>
            </a:r>
            <a:endParaRPr dirty="0"/>
          </a:p>
        </p:txBody>
      </p:sp>
      <p:sp>
        <p:nvSpPr>
          <p:cNvPr id="1804" name="Google Shape;1804;p61"/>
          <p:cNvSpPr txBox="1">
            <a:spLocks noGrp="1"/>
          </p:cNvSpPr>
          <p:nvPr>
            <p:ph type="subTitle" idx="1"/>
          </p:nvPr>
        </p:nvSpPr>
        <p:spPr>
          <a:xfrm>
            <a:off x="2844755" y="2615966"/>
            <a:ext cx="3576278" cy="1148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“Gravity explains the motions of the planets but it cannot explain who sets the planets in motion.”</a:t>
            </a: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-Sir Isaac Newton</a:t>
            </a:r>
            <a:endParaRPr sz="1100" dirty="0"/>
          </a:p>
        </p:txBody>
      </p:sp>
      <p:grpSp>
        <p:nvGrpSpPr>
          <p:cNvPr id="1805" name="Google Shape;1805;p61"/>
          <p:cNvGrpSpPr/>
          <p:nvPr/>
        </p:nvGrpSpPr>
        <p:grpSpPr>
          <a:xfrm>
            <a:off x="44215" y="-368227"/>
            <a:ext cx="9055578" cy="5906347"/>
            <a:chOff x="314453" y="225775"/>
            <a:chExt cx="6786763" cy="4426551"/>
          </a:xfrm>
        </p:grpSpPr>
        <p:grpSp>
          <p:nvGrpSpPr>
            <p:cNvPr id="1806" name="Google Shape;1806;p61"/>
            <p:cNvGrpSpPr/>
            <p:nvPr/>
          </p:nvGrpSpPr>
          <p:grpSpPr>
            <a:xfrm>
              <a:off x="562654" y="2474144"/>
              <a:ext cx="1105648" cy="1408382"/>
              <a:chOff x="661100" y="2930200"/>
              <a:chExt cx="1090275" cy="1388800"/>
            </a:xfrm>
          </p:grpSpPr>
          <p:sp>
            <p:nvSpPr>
              <p:cNvPr id="1807" name="Google Shape;1807;p61"/>
              <p:cNvSpPr/>
              <p:nvPr/>
            </p:nvSpPr>
            <p:spPr>
              <a:xfrm>
                <a:off x="1283325" y="2930200"/>
                <a:ext cx="1163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3609" extrusionOk="0">
                    <a:moveTo>
                      <a:pt x="2327" y="0"/>
                    </a:moveTo>
                    <a:cubicBezTo>
                      <a:pt x="0" y="0"/>
                      <a:pt x="0" y="3608"/>
                      <a:pt x="2327" y="3608"/>
                    </a:cubicBezTo>
                    <a:cubicBezTo>
                      <a:pt x="4654" y="3608"/>
                      <a:pt x="4654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8" name="Google Shape;1808;p61"/>
              <p:cNvSpPr/>
              <p:nvPr/>
            </p:nvSpPr>
            <p:spPr>
              <a:xfrm>
                <a:off x="972200" y="3241300"/>
                <a:ext cx="1163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3609" extrusionOk="0">
                    <a:moveTo>
                      <a:pt x="2327" y="1"/>
                    </a:moveTo>
                    <a:cubicBezTo>
                      <a:pt x="1" y="1"/>
                      <a:pt x="1" y="3609"/>
                      <a:pt x="2327" y="3609"/>
                    </a:cubicBezTo>
                    <a:cubicBezTo>
                      <a:pt x="4654" y="3609"/>
                      <a:pt x="4654" y="1"/>
                      <a:pt x="23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9" name="Google Shape;1809;p61"/>
              <p:cNvSpPr/>
              <p:nvPr/>
            </p:nvSpPr>
            <p:spPr>
              <a:xfrm>
                <a:off x="1635050" y="3322500"/>
                <a:ext cx="1163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607" extrusionOk="0">
                    <a:moveTo>
                      <a:pt x="2326" y="0"/>
                    </a:moveTo>
                    <a:cubicBezTo>
                      <a:pt x="0" y="0"/>
                      <a:pt x="0" y="3607"/>
                      <a:pt x="2326" y="3607"/>
                    </a:cubicBezTo>
                    <a:cubicBezTo>
                      <a:pt x="4652" y="3607"/>
                      <a:pt x="4652" y="0"/>
                      <a:pt x="2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0" name="Google Shape;1810;p61"/>
              <p:cNvSpPr/>
              <p:nvPr/>
            </p:nvSpPr>
            <p:spPr>
              <a:xfrm>
                <a:off x="1188600" y="3687700"/>
                <a:ext cx="1163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3609" extrusionOk="0">
                    <a:moveTo>
                      <a:pt x="2328" y="0"/>
                    </a:moveTo>
                    <a:cubicBezTo>
                      <a:pt x="1" y="0"/>
                      <a:pt x="1" y="3608"/>
                      <a:pt x="2328" y="3608"/>
                    </a:cubicBezTo>
                    <a:cubicBezTo>
                      <a:pt x="4654" y="3608"/>
                      <a:pt x="4654" y="0"/>
                      <a:pt x="2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1" name="Google Shape;1811;p61"/>
              <p:cNvSpPr/>
              <p:nvPr/>
            </p:nvSpPr>
            <p:spPr>
              <a:xfrm>
                <a:off x="661100" y="3701250"/>
                <a:ext cx="1163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607" extrusionOk="0">
                    <a:moveTo>
                      <a:pt x="2326" y="0"/>
                    </a:moveTo>
                    <a:cubicBezTo>
                      <a:pt x="0" y="0"/>
                      <a:pt x="0" y="3607"/>
                      <a:pt x="2326" y="3607"/>
                    </a:cubicBezTo>
                    <a:cubicBezTo>
                      <a:pt x="4652" y="3607"/>
                      <a:pt x="4652" y="0"/>
                      <a:pt x="2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2" name="Google Shape;1812;p61"/>
              <p:cNvSpPr/>
              <p:nvPr/>
            </p:nvSpPr>
            <p:spPr>
              <a:xfrm>
                <a:off x="796350" y="4147650"/>
                <a:ext cx="116350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3607" extrusionOk="0">
                    <a:moveTo>
                      <a:pt x="2328" y="0"/>
                    </a:moveTo>
                    <a:cubicBezTo>
                      <a:pt x="1" y="0"/>
                      <a:pt x="0" y="3607"/>
                      <a:pt x="2328" y="3607"/>
                    </a:cubicBezTo>
                    <a:cubicBezTo>
                      <a:pt x="4654" y="3607"/>
                      <a:pt x="4654" y="0"/>
                      <a:pt x="2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3" name="Google Shape;1813;p61"/>
              <p:cNvSpPr/>
              <p:nvPr/>
            </p:nvSpPr>
            <p:spPr>
              <a:xfrm>
                <a:off x="1350950" y="4228800"/>
                <a:ext cx="1163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3608" extrusionOk="0">
                    <a:moveTo>
                      <a:pt x="2327" y="0"/>
                    </a:moveTo>
                    <a:cubicBezTo>
                      <a:pt x="1" y="0"/>
                      <a:pt x="1" y="3607"/>
                      <a:pt x="2327" y="3607"/>
                    </a:cubicBezTo>
                    <a:cubicBezTo>
                      <a:pt x="4654" y="3607"/>
                      <a:pt x="4654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4" name="Google Shape;1814;p61"/>
              <p:cNvSpPr/>
              <p:nvPr/>
            </p:nvSpPr>
            <p:spPr>
              <a:xfrm>
                <a:off x="1024000" y="2968900"/>
                <a:ext cx="323875" cy="323900"/>
              </a:xfrm>
              <a:custGeom>
                <a:avLst/>
                <a:gdLst/>
                <a:ahLst/>
                <a:cxnLst/>
                <a:rect l="l" t="t" r="r" b="b"/>
                <a:pathLst>
                  <a:path w="12955" h="12956" extrusionOk="0">
                    <a:moveTo>
                      <a:pt x="12445" y="1"/>
                    </a:moveTo>
                    <a:lnTo>
                      <a:pt x="0" y="12445"/>
                    </a:lnTo>
                    <a:lnTo>
                      <a:pt x="510" y="12956"/>
                    </a:lnTo>
                    <a:lnTo>
                      <a:pt x="12955" y="511"/>
                    </a:lnTo>
                    <a:lnTo>
                      <a:pt x="124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5" name="Google Shape;1815;p61"/>
              <p:cNvSpPr/>
              <p:nvPr/>
            </p:nvSpPr>
            <p:spPr>
              <a:xfrm>
                <a:off x="1022350" y="3282600"/>
                <a:ext cx="232725" cy="454275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18171" extrusionOk="0">
                    <a:moveTo>
                      <a:pt x="649" y="1"/>
                    </a:moveTo>
                    <a:lnTo>
                      <a:pt x="0" y="316"/>
                    </a:lnTo>
                    <a:lnTo>
                      <a:pt x="8659" y="18170"/>
                    </a:lnTo>
                    <a:lnTo>
                      <a:pt x="9308" y="17855"/>
                    </a:lnTo>
                    <a:lnTo>
                      <a:pt x="6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6" name="Google Shape;1816;p61"/>
              <p:cNvSpPr/>
              <p:nvPr/>
            </p:nvSpPr>
            <p:spPr>
              <a:xfrm>
                <a:off x="1241200" y="3360700"/>
                <a:ext cx="45790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15166" extrusionOk="0">
                    <a:moveTo>
                      <a:pt x="17859" y="0"/>
                    </a:moveTo>
                    <a:lnTo>
                      <a:pt x="0" y="14607"/>
                    </a:lnTo>
                    <a:lnTo>
                      <a:pt x="458" y="15166"/>
                    </a:lnTo>
                    <a:lnTo>
                      <a:pt x="18315" y="560"/>
                    </a:lnTo>
                    <a:lnTo>
                      <a:pt x="178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7" name="Google Shape;1817;p61"/>
              <p:cNvSpPr/>
              <p:nvPr/>
            </p:nvSpPr>
            <p:spPr>
              <a:xfrm>
                <a:off x="1334825" y="2969325"/>
                <a:ext cx="365175" cy="404325"/>
              </a:xfrm>
              <a:custGeom>
                <a:avLst/>
                <a:gdLst/>
                <a:ahLst/>
                <a:cxnLst/>
                <a:rect l="l" t="t" r="r" b="b"/>
                <a:pathLst>
                  <a:path w="14607" h="16173" extrusionOk="0">
                    <a:moveTo>
                      <a:pt x="537" y="0"/>
                    </a:moveTo>
                    <a:lnTo>
                      <a:pt x="1" y="482"/>
                    </a:lnTo>
                    <a:lnTo>
                      <a:pt x="14070" y="16173"/>
                    </a:lnTo>
                    <a:lnTo>
                      <a:pt x="14606" y="1569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8" name="Google Shape;1818;p61"/>
              <p:cNvSpPr/>
              <p:nvPr/>
            </p:nvSpPr>
            <p:spPr>
              <a:xfrm>
                <a:off x="718975" y="3723625"/>
                <a:ext cx="5280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21121" h="1268" extrusionOk="0">
                    <a:moveTo>
                      <a:pt x="21102" y="1"/>
                    </a:moveTo>
                    <a:lnTo>
                      <a:pt x="0" y="546"/>
                    </a:lnTo>
                    <a:lnTo>
                      <a:pt x="19" y="1268"/>
                    </a:lnTo>
                    <a:lnTo>
                      <a:pt x="21120" y="722"/>
                    </a:lnTo>
                    <a:lnTo>
                      <a:pt x="21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9" name="Google Shape;1819;p61"/>
              <p:cNvSpPr/>
              <p:nvPr/>
            </p:nvSpPr>
            <p:spPr>
              <a:xfrm>
                <a:off x="710675" y="3743775"/>
                <a:ext cx="152575" cy="451650"/>
              </a:xfrm>
              <a:custGeom>
                <a:avLst/>
                <a:gdLst/>
                <a:ahLst/>
                <a:cxnLst/>
                <a:rect l="l" t="t" r="r" b="b"/>
                <a:pathLst>
                  <a:path w="6103" h="18066" extrusionOk="0">
                    <a:moveTo>
                      <a:pt x="691" y="1"/>
                    </a:moveTo>
                    <a:lnTo>
                      <a:pt x="1" y="211"/>
                    </a:lnTo>
                    <a:lnTo>
                      <a:pt x="5412" y="18066"/>
                    </a:lnTo>
                    <a:lnTo>
                      <a:pt x="6103" y="1785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0" name="Google Shape;1820;p61"/>
              <p:cNvSpPr/>
              <p:nvPr/>
            </p:nvSpPr>
            <p:spPr>
              <a:xfrm>
                <a:off x="865350" y="4179250"/>
                <a:ext cx="55742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22297" h="3854" extrusionOk="0">
                    <a:moveTo>
                      <a:pt x="101" y="0"/>
                    </a:moveTo>
                    <a:lnTo>
                      <a:pt x="1" y="716"/>
                    </a:lnTo>
                    <a:lnTo>
                      <a:pt x="22196" y="3853"/>
                    </a:lnTo>
                    <a:lnTo>
                      <a:pt x="22297" y="3139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21" name="Google Shape;1821;p61"/>
            <p:cNvGrpSpPr/>
            <p:nvPr/>
          </p:nvGrpSpPr>
          <p:grpSpPr>
            <a:xfrm>
              <a:off x="2009648" y="3243009"/>
              <a:ext cx="363149" cy="755631"/>
              <a:chOff x="2087975" y="3688375"/>
              <a:chExt cx="358100" cy="745125"/>
            </a:xfrm>
          </p:grpSpPr>
          <p:sp>
            <p:nvSpPr>
              <p:cNvPr id="1822" name="Google Shape;1822;p61"/>
              <p:cNvSpPr/>
              <p:nvPr/>
            </p:nvSpPr>
            <p:spPr>
              <a:xfrm>
                <a:off x="2087975" y="3688375"/>
                <a:ext cx="358100" cy="745125"/>
              </a:xfrm>
              <a:custGeom>
                <a:avLst/>
                <a:gdLst/>
                <a:ahLst/>
                <a:cxnLst/>
                <a:rect l="l" t="t" r="r" b="b"/>
                <a:pathLst>
                  <a:path w="14324" h="29805" extrusionOk="0">
                    <a:moveTo>
                      <a:pt x="7121" y="5314"/>
                    </a:moveTo>
                    <a:cubicBezTo>
                      <a:pt x="7709" y="9332"/>
                      <a:pt x="9265" y="13070"/>
                      <a:pt x="13116" y="15050"/>
                    </a:cubicBezTo>
                    <a:lnTo>
                      <a:pt x="13116" y="15050"/>
                    </a:lnTo>
                    <a:cubicBezTo>
                      <a:pt x="8693" y="17774"/>
                      <a:pt x="7788" y="22347"/>
                      <a:pt x="7038" y="27127"/>
                    </a:cubicBezTo>
                    <a:lnTo>
                      <a:pt x="7038" y="27127"/>
                    </a:lnTo>
                    <a:cubicBezTo>
                      <a:pt x="6291" y="22550"/>
                      <a:pt x="5177" y="17962"/>
                      <a:pt x="1123" y="15272"/>
                    </a:cubicBezTo>
                    <a:lnTo>
                      <a:pt x="1123" y="15272"/>
                    </a:lnTo>
                    <a:cubicBezTo>
                      <a:pt x="4777" y="13035"/>
                      <a:pt x="6447" y="9323"/>
                      <a:pt x="7121" y="5314"/>
                    </a:cubicBezTo>
                    <a:close/>
                    <a:moveTo>
                      <a:pt x="7156" y="1"/>
                    </a:moveTo>
                    <a:cubicBezTo>
                      <a:pt x="6975" y="1"/>
                      <a:pt x="6795" y="117"/>
                      <a:pt x="6795" y="349"/>
                    </a:cubicBezTo>
                    <a:cubicBezTo>
                      <a:pt x="6795" y="349"/>
                      <a:pt x="6795" y="349"/>
                      <a:pt x="6795" y="350"/>
                    </a:cubicBezTo>
                    <a:lnTo>
                      <a:pt x="6795" y="350"/>
                    </a:lnTo>
                    <a:cubicBezTo>
                      <a:pt x="6795" y="350"/>
                      <a:pt x="6795" y="350"/>
                      <a:pt x="6795" y="350"/>
                    </a:cubicBezTo>
                    <a:lnTo>
                      <a:pt x="6795" y="350"/>
                    </a:lnTo>
                    <a:lnTo>
                      <a:pt x="6795" y="350"/>
                    </a:lnTo>
                    <a:cubicBezTo>
                      <a:pt x="6796" y="383"/>
                      <a:pt x="6796" y="417"/>
                      <a:pt x="6796" y="450"/>
                    </a:cubicBezTo>
                    <a:lnTo>
                      <a:pt x="6796" y="450"/>
                    </a:lnTo>
                    <a:cubicBezTo>
                      <a:pt x="6743" y="6056"/>
                      <a:pt x="5564" y="12038"/>
                      <a:pt x="241" y="14949"/>
                    </a:cubicBezTo>
                    <a:cubicBezTo>
                      <a:pt x="0" y="15080"/>
                      <a:pt x="13" y="15437"/>
                      <a:pt x="241" y="15572"/>
                    </a:cubicBezTo>
                    <a:cubicBezTo>
                      <a:pt x="5230" y="18505"/>
                      <a:pt x="5888" y="24327"/>
                      <a:pt x="6690" y="29545"/>
                    </a:cubicBezTo>
                    <a:cubicBezTo>
                      <a:pt x="6716" y="29718"/>
                      <a:pt x="6875" y="29804"/>
                      <a:pt x="7035" y="29804"/>
                    </a:cubicBezTo>
                    <a:cubicBezTo>
                      <a:pt x="7196" y="29804"/>
                      <a:pt x="7357" y="29717"/>
                      <a:pt x="7386" y="29545"/>
                    </a:cubicBezTo>
                    <a:cubicBezTo>
                      <a:pt x="8285" y="24026"/>
                      <a:pt x="8593" y="18297"/>
                      <a:pt x="14073" y="15331"/>
                    </a:cubicBezTo>
                    <a:cubicBezTo>
                      <a:pt x="14293" y="15212"/>
                      <a:pt x="14324" y="14820"/>
                      <a:pt x="14073" y="14708"/>
                    </a:cubicBezTo>
                    <a:cubicBezTo>
                      <a:pt x="8346" y="12183"/>
                      <a:pt x="7542" y="5938"/>
                      <a:pt x="7518" y="350"/>
                    </a:cubicBezTo>
                    <a:lnTo>
                      <a:pt x="7518" y="350"/>
                    </a:lnTo>
                    <a:cubicBezTo>
                      <a:pt x="7519" y="135"/>
                      <a:pt x="7366" y="20"/>
                      <a:pt x="7200" y="3"/>
                    </a:cubicBezTo>
                    <a:lnTo>
                      <a:pt x="7200" y="3"/>
                    </a:lnTo>
                    <a:cubicBezTo>
                      <a:pt x="7185" y="2"/>
                      <a:pt x="7171" y="1"/>
                      <a:pt x="7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3" name="Google Shape;1823;p61"/>
              <p:cNvSpPr/>
              <p:nvPr/>
            </p:nvSpPr>
            <p:spPr>
              <a:xfrm>
                <a:off x="2202925" y="3922650"/>
                <a:ext cx="1279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11058" extrusionOk="0">
                    <a:moveTo>
                      <a:pt x="2559" y="0"/>
                    </a:moveTo>
                    <a:cubicBezTo>
                      <a:pt x="2559" y="2559"/>
                      <a:pt x="1931" y="4660"/>
                      <a:pt x="1" y="5666"/>
                    </a:cubicBezTo>
                    <a:cubicBezTo>
                      <a:pt x="1881" y="6717"/>
                      <a:pt x="2148" y="8681"/>
                      <a:pt x="2514" y="11058"/>
                    </a:cubicBezTo>
                    <a:cubicBezTo>
                      <a:pt x="2903" y="8728"/>
                      <a:pt x="2903" y="6717"/>
                      <a:pt x="5118" y="5575"/>
                    </a:cubicBezTo>
                    <a:cubicBezTo>
                      <a:pt x="2903" y="4660"/>
                      <a:pt x="2559" y="2285"/>
                      <a:pt x="25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24" name="Google Shape;1824;p61"/>
            <p:cNvGrpSpPr/>
            <p:nvPr/>
          </p:nvGrpSpPr>
          <p:grpSpPr>
            <a:xfrm>
              <a:off x="3679541" y="336472"/>
              <a:ext cx="749192" cy="755606"/>
              <a:chOff x="3734650" y="822250"/>
              <a:chExt cx="738775" cy="745100"/>
            </a:xfrm>
          </p:grpSpPr>
          <p:sp>
            <p:nvSpPr>
              <p:cNvPr id="1825" name="Google Shape;1825;p61"/>
              <p:cNvSpPr/>
              <p:nvPr/>
            </p:nvSpPr>
            <p:spPr>
              <a:xfrm>
                <a:off x="3934125" y="822250"/>
                <a:ext cx="358075" cy="745100"/>
              </a:xfrm>
              <a:custGeom>
                <a:avLst/>
                <a:gdLst/>
                <a:ahLst/>
                <a:cxnLst/>
                <a:rect l="l" t="t" r="r" b="b"/>
                <a:pathLst>
                  <a:path w="14323" h="29804" extrusionOk="0">
                    <a:moveTo>
                      <a:pt x="7120" y="5310"/>
                    </a:moveTo>
                    <a:cubicBezTo>
                      <a:pt x="7707" y="9329"/>
                      <a:pt x="9263" y="13070"/>
                      <a:pt x="13116" y="15049"/>
                    </a:cubicBezTo>
                    <a:lnTo>
                      <a:pt x="13116" y="15049"/>
                    </a:lnTo>
                    <a:cubicBezTo>
                      <a:pt x="8691" y="17774"/>
                      <a:pt x="7787" y="22349"/>
                      <a:pt x="7036" y="27129"/>
                    </a:cubicBezTo>
                    <a:lnTo>
                      <a:pt x="7036" y="27129"/>
                    </a:lnTo>
                    <a:cubicBezTo>
                      <a:pt x="6289" y="22551"/>
                      <a:pt x="5176" y="17962"/>
                      <a:pt x="1120" y="15272"/>
                    </a:cubicBezTo>
                    <a:lnTo>
                      <a:pt x="1120" y="15272"/>
                    </a:lnTo>
                    <a:cubicBezTo>
                      <a:pt x="4775" y="13033"/>
                      <a:pt x="6446" y="9320"/>
                      <a:pt x="7120" y="5310"/>
                    </a:cubicBezTo>
                    <a:close/>
                    <a:moveTo>
                      <a:pt x="7155" y="0"/>
                    </a:moveTo>
                    <a:cubicBezTo>
                      <a:pt x="7050" y="0"/>
                      <a:pt x="6946" y="39"/>
                      <a:pt x="6877" y="118"/>
                    </a:cubicBezTo>
                    <a:lnTo>
                      <a:pt x="6877" y="118"/>
                    </a:lnTo>
                    <a:cubicBezTo>
                      <a:pt x="6826" y="174"/>
                      <a:pt x="6793" y="251"/>
                      <a:pt x="6792" y="348"/>
                    </a:cubicBezTo>
                    <a:lnTo>
                      <a:pt x="6795" y="350"/>
                    </a:lnTo>
                    <a:cubicBezTo>
                      <a:pt x="6757" y="5984"/>
                      <a:pt x="5596" y="12021"/>
                      <a:pt x="241" y="14948"/>
                    </a:cubicBezTo>
                    <a:cubicBezTo>
                      <a:pt x="0" y="15079"/>
                      <a:pt x="12" y="15437"/>
                      <a:pt x="241" y="15572"/>
                    </a:cubicBezTo>
                    <a:cubicBezTo>
                      <a:pt x="5230" y="18504"/>
                      <a:pt x="5886" y="24327"/>
                      <a:pt x="6688" y="29544"/>
                    </a:cubicBezTo>
                    <a:cubicBezTo>
                      <a:pt x="6715" y="29718"/>
                      <a:pt x="6874" y="29804"/>
                      <a:pt x="7033" y="29804"/>
                    </a:cubicBezTo>
                    <a:cubicBezTo>
                      <a:pt x="7194" y="29804"/>
                      <a:pt x="7356" y="29717"/>
                      <a:pt x="7384" y="29544"/>
                    </a:cubicBezTo>
                    <a:cubicBezTo>
                      <a:pt x="8285" y="24026"/>
                      <a:pt x="8592" y="18296"/>
                      <a:pt x="14072" y="15331"/>
                    </a:cubicBezTo>
                    <a:cubicBezTo>
                      <a:pt x="14293" y="15211"/>
                      <a:pt x="14322" y="14818"/>
                      <a:pt x="14072" y="14708"/>
                    </a:cubicBezTo>
                    <a:cubicBezTo>
                      <a:pt x="8345" y="12184"/>
                      <a:pt x="7541" y="5937"/>
                      <a:pt x="7517" y="350"/>
                    </a:cubicBezTo>
                    <a:cubicBezTo>
                      <a:pt x="7517" y="287"/>
                      <a:pt x="7503" y="232"/>
                      <a:pt x="7480" y="186"/>
                    </a:cubicBezTo>
                    <a:lnTo>
                      <a:pt x="7480" y="186"/>
                    </a:lnTo>
                    <a:cubicBezTo>
                      <a:pt x="7425" y="71"/>
                      <a:pt x="7308" y="10"/>
                      <a:pt x="7186" y="1"/>
                    </a:cubicBezTo>
                    <a:lnTo>
                      <a:pt x="7186" y="1"/>
                    </a:lnTo>
                    <a:cubicBezTo>
                      <a:pt x="7176" y="1"/>
                      <a:pt x="7165" y="0"/>
                      <a:pt x="7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6" name="Google Shape;1826;p61"/>
              <p:cNvSpPr/>
              <p:nvPr/>
            </p:nvSpPr>
            <p:spPr>
              <a:xfrm>
                <a:off x="4060875" y="1081950"/>
                <a:ext cx="104375" cy="225550"/>
              </a:xfrm>
              <a:custGeom>
                <a:avLst/>
                <a:gdLst/>
                <a:ahLst/>
                <a:cxnLst/>
                <a:rect l="l" t="t" r="r" b="b"/>
                <a:pathLst>
                  <a:path w="4175" h="9022" extrusionOk="0">
                    <a:moveTo>
                      <a:pt x="2088" y="1"/>
                    </a:moveTo>
                    <a:cubicBezTo>
                      <a:pt x="2088" y="2089"/>
                      <a:pt x="1575" y="3803"/>
                      <a:pt x="0" y="4624"/>
                    </a:cubicBezTo>
                    <a:cubicBezTo>
                      <a:pt x="1534" y="5481"/>
                      <a:pt x="1751" y="7083"/>
                      <a:pt x="2050" y="9021"/>
                    </a:cubicBezTo>
                    <a:cubicBezTo>
                      <a:pt x="2368" y="7120"/>
                      <a:pt x="2368" y="5479"/>
                      <a:pt x="4175" y="4548"/>
                    </a:cubicBezTo>
                    <a:cubicBezTo>
                      <a:pt x="2366" y="3803"/>
                      <a:pt x="2088" y="1864"/>
                      <a:pt x="2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7" name="Google Shape;1827;p61"/>
              <p:cNvSpPr/>
              <p:nvPr/>
            </p:nvSpPr>
            <p:spPr>
              <a:xfrm>
                <a:off x="3859725" y="900800"/>
                <a:ext cx="139275" cy="1493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5974" extrusionOk="0">
                    <a:moveTo>
                      <a:pt x="519" y="1"/>
                    </a:moveTo>
                    <a:cubicBezTo>
                      <a:pt x="254" y="1"/>
                      <a:pt x="1" y="256"/>
                      <a:pt x="202" y="516"/>
                    </a:cubicBezTo>
                    <a:cubicBezTo>
                      <a:pt x="1627" y="2365"/>
                      <a:pt x="3493" y="3843"/>
                      <a:pt x="4771" y="5806"/>
                    </a:cubicBezTo>
                    <a:cubicBezTo>
                      <a:pt x="4847" y="5924"/>
                      <a:pt x="4958" y="5973"/>
                      <a:pt x="5068" y="5973"/>
                    </a:cubicBezTo>
                    <a:cubicBezTo>
                      <a:pt x="5321" y="5973"/>
                      <a:pt x="5570" y="5715"/>
                      <a:pt x="5393" y="5443"/>
                    </a:cubicBezTo>
                    <a:cubicBezTo>
                      <a:pt x="4112" y="3473"/>
                      <a:pt x="2252" y="2003"/>
                      <a:pt x="825" y="152"/>
                    </a:cubicBezTo>
                    <a:cubicBezTo>
                      <a:pt x="742" y="45"/>
                      <a:pt x="630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8" name="Google Shape;1828;p61"/>
              <p:cNvSpPr/>
              <p:nvPr/>
            </p:nvSpPr>
            <p:spPr>
              <a:xfrm>
                <a:off x="3841975" y="1350775"/>
                <a:ext cx="1570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7207" extrusionOk="0">
                    <a:moveTo>
                      <a:pt x="5775" y="0"/>
                    </a:moveTo>
                    <a:cubicBezTo>
                      <a:pt x="5693" y="0"/>
                      <a:pt x="5609" y="35"/>
                      <a:pt x="5536" y="117"/>
                    </a:cubicBezTo>
                    <a:lnTo>
                      <a:pt x="5537" y="117"/>
                    </a:lnTo>
                    <a:cubicBezTo>
                      <a:pt x="3658" y="2231"/>
                      <a:pt x="1825" y="4373"/>
                      <a:pt x="189" y="6682"/>
                    </a:cubicBezTo>
                    <a:cubicBezTo>
                      <a:pt x="0" y="6950"/>
                      <a:pt x="251" y="7206"/>
                      <a:pt x="510" y="7206"/>
                    </a:cubicBezTo>
                    <a:cubicBezTo>
                      <a:pt x="621" y="7206"/>
                      <a:pt x="733" y="7160"/>
                      <a:pt x="813" y="7047"/>
                    </a:cubicBezTo>
                    <a:cubicBezTo>
                      <a:pt x="2411" y="4787"/>
                      <a:pt x="4210" y="2696"/>
                      <a:pt x="6046" y="627"/>
                    </a:cubicBezTo>
                    <a:cubicBezTo>
                      <a:pt x="6282" y="362"/>
                      <a:pt x="6040" y="0"/>
                      <a:pt x="5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9" name="Google Shape;1829;p61"/>
              <p:cNvSpPr/>
              <p:nvPr/>
            </p:nvSpPr>
            <p:spPr>
              <a:xfrm>
                <a:off x="4239525" y="1333075"/>
                <a:ext cx="132375" cy="179950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7198" extrusionOk="0">
                    <a:moveTo>
                      <a:pt x="495" y="0"/>
                    </a:moveTo>
                    <a:cubicBezTo>
                      <a:pt x="250" y="0"/>
                      <a:pt x="1" y="260"/>
                      <a:pt x="160" y="540"/>
                    </a:cubicBezTo>
                    <a:cubicBezTo>
                      <a:pt x="1450" y="2804"/>
                      <a:pt x="3036" y="4876"/>
                      <a:pt x="4489" y="7034"/>
                    </a:cubicBezTo>
                    <a:cubicBezTo>
                      <a:pt x="4566" y="7150"/>
                      <a:pt x="4678" y="7198"/>
                      <a:pt x="4788" y="7198"/>
                    </a:cubicBezTo>
                    <a:cubicBezTo>
                      <a:pt x="5044" y="7198"/>
                      <a:pt x="5294" y="6940"/>
                      <a:pt x="5112" y="6670"/>
                    </a:cubicBezTo>
                    <a:cubicBezTo>
                      <a:pt x="3659" y="4511"/>
                      <a:pt x="2072" y="2441"/>
                      <a:pt x="783" y="176"/>
                    </a:cubicBezTo>
                    <a:cubicBezTo>
                      <a:pt x="712" y="52"/>
                      <a:pt x="604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0" name="Google Shape;1830;p61"/>
              <p:cNvSpPr/>
              <p:nvPr/>
            </p:nvSpPr>
            <p:spPr>
              <a:xfrm>
                <a:off x="4215050" y="899775"/>
                <a:ext cx="144575" cy="156975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6279" extrusionOk="0">
                    <a:moveTo>
                      <a:pt x="5281" y="1"/>
                    </a:moveTo>
                    <a:cubicBezTo>
                      <a:pt x="5199" y="1"/>
                      <a:pt x="5116" y="36"/>
                      <a:pt x="5044" y="120"/>
                    </a:cubicBezTo>
                    <a:cubicBezTo>
                      <a:pt x="3452" y="1974"/>
                      <a:pt x="1843" y="3813"/>
                      <a:pt x="234" y="5651"/>
                    </a:cubicBezTo>
                    <a:cubicBezTo>
                      <a:pt x="0" y="5917"/>
                      <a:pt x="242" y="6279"/>
                      <a:pt x="506" y="6279"/>
                    </a:cubicBezTo>
                    <a:cubicBezTo>
                      <a:pt x="587" y="6279"/>
                      <a:pt x="671" y="6244"/>
                      <a:pt x="744" y="6161"/>
                    </a:cubicBezTo>
                    <a:cubicBezTo>
                      <a:pt x="2353" y="4322"/>
                      <a:pt x="3963" y="2484"/>
                      <a:pt x="5553" y="630"/>
                    </a:cubicBezTo>
                    <a:cubicBezTo>
                      <a:pt x="5783" y="362"/>
                      <a:pt x="5542" y="1"/>
                      <a:pt x="5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1" name="Google Shape;1831;p61"/>
              <p:cNvSpPr/>
              <p:nvPr/>
            </p:nvSpPr>
            <p:spPr>
              <a:xfrm>
                <a:off x="3734650" y="1194700"/>
                <a:ext cx="1433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968" extrusionOk="0">
                    <a:moveTo>
                      <a:pt x="466" y="1"/>
                    </a:moveTo>
                    <a:cubicBezTo>
                      <a:pt x="1" y="1"/>
                      <a:pt x="1" y="723"/>
                      <a:pt x="466" y="723"/>
                    </a:cubicBezTo>
                    <a:cubicBezTo>
                      <a:pt x="2077" y="723"/>
                      <a:pt x="3676" y="749"/>
                      <a:pt x="5276" y="964"/>
                    </a:cubicBezTo>
                    <a:cubicBezTo>
                      <a:pt x="5295" y="966"/>
                      <a:pt x="5313" y="968"/>
                      <a:pt x="5330" y="968"/>
                    </a:cubicBezTo>
                    <a:cubicBezTo>
                      <a:pt x="5734" y="968"/>
                      <a:pt x="5711" y="301"/>
                      <a:pt x="5276" y="242"/>
                    </a:cubicBezTo>
                    <a:cubicBezTo>
                      <a:pt x="3676" y="27"/>
                      <a:pt x="2077" y="1"/>
                      <a:pt x="4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2" name="Google Shape;1832;p61"/>
              <p:cNvSpPr/>
              <p:nvPr/>
            </p:nvSpPr>
            <p:spPr>
              <a:xfrm>
                <a:off x="4341900" y="1194700"/>
                <a:ext cx="1315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724" extrusionOk="0">
                    <a:moveTo>
                      <a:pt x="465" y="1"/>
                    </a:moveTo>
                    <a:cubicBezTo>
                      <a:pt x="0" y="1"/>
                      <a:pt x="0" y="723"/>
                      <a:pt x="465" y="723"/>
                    </a:cubicBezTo>
                    <a:lnTo>
                      <a:pt x="4794" y="723"/>
                    </a:lnTo>
                    <a:cubicBezTo>
                      <a:pt x="5260" y="723"/>
                      <a:pt x="5260" y="1"/>
                      <a:pt x="4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833" name="Google Shape;1833;p61"/>
            <p:cNvSpPr/>
            <p:nvPr/>
          </p:nvSpPr>
          <p:spPr>
            <a:xfrm>
              <a:off x="5315417" y="225775"/>
              <a:ext cx="375268" cy="386828"/>
            </a:xfrm>
            <a:custGeom>
              <a:avLst/>
              <a:gdLst/>
              <a:ahLst/>
              <a:cxnLst/>
              <a:rect l="l" t="t" r="r" b="b"/>
              <a:pathLst>
                <a:path w="14802" h="15258" extrusionOk="0">
                  <a:moveTo>
                    <a:pt x="7474" y="1644"/>
                  </a:moveTo>
                  <a:cubicBezTo>
                    <a:pt x="7841" y="2932"/>
                    <a:pt x="8206" y="4220"/>
                    <a:pt x="8567" y="5510"/>
                  </a:cubicBezTo>
                  <a:lnTo>
                    <a:pt x="8567" y="5510"/>
                  </a:lnTo>
                  <a:cubicBezTo>
                    <a:pt x="8552" y="5510"/>
                    <a:pt x="8537" y="5510"/>
                    <a:pt x="8521" y="5510"/>
                  </a:cubicBezTo>
                  <a:cubicBezTo>
                    <a:pt x="7787" y="5510"/>
                    <a:pt x="7053" y="5515"/>
                    <a:pt x="6320" y="5524"/>
                  </a:cubicBezTo>
                  <a:lnTo>
                    <a:pt x="6320" y="5524"/>
                  </a:lnTo>
                  <a:cubicBezTo>
                    <a:pt x="6704" y="4231"/>
                    <a:pt x="7089" y="2937"/>
                    <a:pt x="7474" y="1644"/>
                  </a:cubicBezTo>
                  <a:close/>
                  <a:moveTo>
                    <a:pt x="9519" y="6235"/>
                  </a:moveTo>
                  <a:cubicBezTo>
                    <a:pt x="10783" y="6243"/>
                    <a:pt x="12047" y="6269"/>
                    <a:pt x="13308" y="6319"/>
                  </a:cubicBezTo>
                  <a:lnTo>
                    <a:pt x="13308" y="6319"/>
                  </a:lnTo>
                  <a:cubicBezTo>
                    <a:pt x="12266" y="7091"/>
                    <a:pt x="11222" y="7867"/>
                    <a:pt x="10186" y="8653"/>
                  </a:cubicBezTo>
                  <a:lnTo>
                    <a:pt x="10186" y="8653"/>
                  </a:lnTo>
                  <a:cubicBezTo>
                    <a:pt x="9966" y="7846"/>
                    <a:pt x="9744" y="7040"/>
                    <a:pt x="9519" y="6235"/>
                  </a:cubicBezTo>
                  <a:close/>
                  <a:moveTo>
                    <a:pt x="5348" y="6259"/>
                  </a:moveTo>
                  <a:lnTo>
                    <a:pt x="4582" y="8831"/>
                  </a:lnTo>
                  <a:lnTo>
                    <a:pt x="4582" y="8831"/>
                  </a:lnTo>
                  <a:cubicBezTo>
                    <a:pt x="3528" y="8020"/>
                    <a:pt x="2483" y="7195"/>
                    <a:pt x="1461" y="6342"/>
                  </a:cubicBezTo>
                  <a:lnTo>
                    <a:pt x="1461" y="6342"/>
                  </a:lnTo>
                  <a:cubicBezTo>
                    <a:pt x="2755" y="6311"/>
                    <a:pt x="4051" y="6280"/>
                    <a:pt x="5348" y="6259"/>
                  </a:cubicBezTo>
                  <a:close/>
                  <a:moveTo>
                    <a:pt x="8529" y="6231"/>
                  </a:moveTo>
                  <a:cubicBezTo>
                    <a:pt x="8609" y="6231"/>
                    <a:pt x="8689" y="6231"/>
                    <a:pt x="8769" y="6232"/>
                  </a:cubicBezTo>
                  <a:lnTo>
                    <a:pt x="8769" y="6232"/>
                  </a:lnTo>
                  <a:cubicBezTo>
                    <a:pt x="9038" y="7195"/>
                    <a:pt x="9304" y="8160"/>
                    <a:pt x="9566" y="9126"/>
                  </a:cubicBezTo>
                  <a:lnTo>
                    <a:pt x="9566" y="9126"/>
                  </a:lnTo>
                  <a:cubicBezTo>
                    <a:pt x="8806" y="9707"/>
                    <a:pt x="8051" y="10296"/>
                    <a:pt x="7304" y="10893"/>
                  </a:cubicBezTo>
                  <a:lnTo>
                    <a:pt x="7304" y="10893"/>
                  </a:lnTo>
                  <a:cubicBezTo>
                    <a:pt x="6600" y="10364"/>
                    <a:pt x="5896" y="9834"/>
                    <a:pt x="5196" y="9301"/>
                  </a:cubicBezTo>
                  <a:lnTo>
                    <a:pt x="5196" y="9301"/>
                  </a:lnTo>
                  <a:cubicBezTo>
                    <a:pt x="5499" y="8283"/>
                    <a:pt x="5801" y="7266"/>
                    <a:pt x="6104" y="6248"/>
                  </a:cubicBezTo>
                  <a:lnTo>
                    <a:pt x="6104" y="6248"/>
                  </a:lnTo>
                  <a:cubicBezTo>
                    <a:pt x="6912" y="6238"/>
                    <a:pt x="7720" y="6231"/>
                    <a:pt x="8529" y="6231"/>
                  </a:cubicBezTo>
                  <a:close/>
                  <a:moveTo>
                    <a:pt x="9769" y="9875"/>
                  </a:moveTo>
                  <a:lnTo>
                    <a:pt x="9769" y="9875"/>
                  </a:lnTo>
                  <a:cubicBezTo>
                    <a:pt x="10093" y="11078"/>
                    <a:pt x="10410" y="12283"/>
                    <a:pt x="10719" y="13490"/>
                  </a:cubicBezTo>
                  <a:lnTo>
                    <a:pt x="10719" y="13490"/>
                  </a:lnTo>
                  <a:cubicBezTo>
                    <a:pt x="9786" y="12763"/>
                    <a:pt x="8842" y="12050"/>
                    <a:pt x="7898" y="11339"/>
                  </a:cubicBezTo>
                  <a:lnTo>
                    <a:pt x="7898" y="11339"/>
                  </a:lnTo>
                  <a:cubicBezTo>
                    <a:pt x="8517" y="10845"/>
                    <a:pt x="9141" y="10358"/>
                    <a:pt x="9769" y="9875"/>
                  </a:cubicBezTo>
                  <a:close/>
                  <a:moveTo>
                    <a:pt x="4978" y="10032"/>
                  </a:moveTo>
                  <a:cubicBezTo>
                    <a:pt x="5561" y="10475"/>
                    <a:pt x="6146" y="10915"/>
                    <a:pt x="6731" y="11355"/>
                  </a:cubicBezTo>
                  <a:lnTo>
                    <a:pt x="6731" y="11355"/>
                  </a:lnTo>
                  <a:cubicBezTo>
                    <a:pt x="5758" y="12144"/>
                    <a:pt x="4800" y="12949"/>
                    <a:pt x="3864" y="13777"/>
                  </a:cubicBezTo>
                  <a:lnTo>
                    <a:pt x="3864" y="13777"/>
                  </a:lnTo>
                  <a:cubicBezTo>
                    <a:pt x="4235" y="12529"/>
                    <a:pt x="4607" y="11281"/>
                    <a:pt x="4978" y="10032"/>
                  </a:cubicBezTo>
                  <a:close/>
                  <a:moveTo>
                    <a:pt x="7483" y="0"/>
                  </a:moveTo>
                  <a:cubicBezTo>
                    <a:pt x="7334" y="0"/>
                    <a:pt x="7184" y="87"/>
                    <a:pt x="7133" y="259"/>
                  </a:cubicBezTo>
                  <a:lnTo>
                    <a:pt x="5563" y="5534"/>
                  </a:lnTo>
                  <a:lnTo>
                    <a:pt x="5563" y="5534"/>
                  </a:lnTo>
                  <a:cubicBezTo>
                    <a:pt x="3876" y="5560"/>
                    <a:pt x="2189" y="5603"/>
                    <a:pt x="506" y="5645"/>
                  </a:cubicBezTo>
                  <a:cubicBezTo>
                    <a:pt x="213" y="5652"/>
                    <a:pt x="1" y="6046"/>
                    <a:pt x="251" y="6260"/>
                  </a:cubicBezTo>
                  <a:cubicBezTo>
                    <a:pt x="1588" y="7406"/>
                    <a:pt x="2968" y="8495"/>
                    <a:pt x="4364" y="9564"/>
                  </a:cubicBezTo>
                  <a:lnTo>
                    <a:pt x="4364" y="9564"/>
                  </a:lnTo>
                  <a:lnTo>
                    <a:pt x="2826" y="14735"/>
                  </a:lnTo>
                  <a:lnTo>
                    <a:pt x="2826" y="14735"/>
                  </a:lnTo>
                  <a:cubicBezTo>
                    <a:pt x="2784" y="14805"/>
                    <a:pt x="2774" y="14881"/>
                    <a:pt x="2789" y="14951"/>
                  </a:cubicBezTo>
                  <a:lnTo>
                    <a:pt x="2789" y="14951"/>
                  </a:lnTo>
                  <a:cubicBezTo>
                    <a:pt x="2804" y="15096"/>
                    <a:pt x="2915" y="15198"/>
                    <a:pt x="3046" y="15236"/>
                  </a:cubicBezTo>
                  <a:lnTo>
                    <a:pt x="3046" y="15236"/>
                  </a:lnTo>
                  <a:cubicBezTo>
                    <a:pt x="3084" y="15250"/>
                    <a:pt x="3125" y="15258"/>
                    <a:pt x="3166" y="15258"/>
                  </a:cubicBezTo>
                  <a:cubicBezTo>
                    <a:pt x="3223" y="15258"/>
                    <a:pt x="3281" y="15243"/>
                    <a:pt x="3337" y="15210"/>
                  </a:cubicBezTo>
                  <a:lnTo>
                    <a:pt x="3337" y="15210"/>
                  </a:lnTo>
                  <a:cubicBezTo>
                    <a:pt x="3366" y="15195"/>
                    <a:pt x="3393" y="15175"/>
                    <a:pt x="3416" y="15150"/>
                  </a:cubicBezTo>
                  <a:lnTo>
                    <a:pt x="3416" y="15150"/>
                  </a:lnTo>
                  <a:cubicBezTo>
                    <a:pt x="4678" y="13992"/>
                    <a:pt x="5987" y="12880"/>
                    <a:pt x="7323" y="11800"/>
                  </a:cubicBezTo>
                  <a:lnTo>
                    <a:pt x="7323" y="11800"/>
                  </a:lnTo>
                  <a:cubicBezTo>
                    <a:pt x="8582" y="12747"/>
                    <a:pt x="9839" y="13698"/>
                    <a:pt x="11074" y="14679"/>
                  </a:cubicBezTo>
                  <a:cubicBezTo>
                    <a:pt x="11152" y="14740"/>
                    <a:pt x="11243" y="14768"/>
                    <a:pt x="11330" y="14768"/>
                  </a:cubicBezTo>
                  <a:cubicBezTo>
                    <a:pt x="11547" y="14768"/>
                    <a:pt x="11744" y="14595"/>
                    <a:pt x="11676" y="14328"/>
                  </a:cubicBezTo>
                  <a:cubicBezTo>
                    <a:pt x="11262" y="12682"/>
                    <a:pt x="10831" y="11040"/>
                    <a:pt x="10388" y="9401"/>
                  </a:cubicBezTo>
                  <a:lnTo>
                    <a:pt x="10388" y="9401"/>
                  </a:lnTo>
                  <a:cubicBezTo>
                    <a:pt x="11757" y="8358"/>
                    <a:pt x="13139" y="7335"/>
                    <a:pt x="14517" y="6317"/>
                  </a:cubicBezTo>
                  <a:cubicBezTo>
                    <a:pt x="14802" y="6108"/>
                    <a:pt x="14712" y="5663"/>
                    <a:pt x="14335" y="5645"/>
                  </a:cubicBezTo>
                  <a:cubicBezTo>
                    <a:pt x="12666" y="5559"/>
                    <a:pt x="10992" y="5521"/>
                    <a:pt x="9317" y="5512"/>
                  </a:cubicBezTo>
                  <a:lnTo>
                    <a:pt x="9317" y="5512"/>
                  </a:lnTo>
                  <a:cubicBezTo>
                    <a:pt x="8827" y="3759"/>
                    <a:pt x="8328" y="2008"/>
                    <a:pt x="7829" y="259"/>
                  </a:cubicBezTo>
                  <a:cubicBezTo>
                    <a:pt x="7780" y="86"/>
                    <a:pt x="7632" y="0"/>
                    <a:pt x="7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61"/>
            <p:cNvSpPr/>
            <p:nvPr/>
          </p:nvSpPr>
          <p:spPr>
            <a:xfrm>
              <a:off x="1491424" y="4013911"/>
              <a:ext cx="371592" cy="365761"/>
            </a:xfrm>
            <a:custGeom>
              <a:avLst/>
              <a:gdLst/>
              <a:ahLst/>
              <a:cxnLst/>
              <a:rect l="l" t="t" r="r" b="b"/>
              <a:pathLst>
                <a:path w="14657" h="14427" extrusionOk="0">
                  <a:moveTo>
                    <a:pt x="7499" y="1477"/>
                  </a:moveTo>
                  <a:cubicBezTo>
                    <a:pt x="8053" y="2978"/>
                    <a:pt x="8642" y="4468"/>
                    <a:pt x="9224" y="5959"/>
                  </a:cubicBezTo>
                  <a:lnTo>
                    <a:pt x="9224" y="5959"/>
                  </a:lnTo>
                  <a:cubicBezTo>
                    <a:pt x="8717" y="5955"/>
                    <a:pt x="8210" y="5953"/>
                    <a:pt x="7703" y="5953"/>
                  </a:cubicBezTo>
                  <a:cubicBezTo>
                    <a:pt x="7149" y="5953"/>
                    <a:pt x="6595" y="5956"/>
                    <a:pt x="6041" y="5963"/>
                  </a:cubicBezTo>
                  <a:lnTo>
                    <a:pt x="6041" y="5963"/>
                  </a:lnTo>
                  <a:cubicBezTo>
                    <a:pt x="6552" y="4471"/>
                    <a:pt x="7031" y="2969"/>
                    <a:pt x="7499" y="1477"/>
                  </a:cubicBezTo>
                  <a:close/>
                  <a:moveTo>
                    <a:pt x="10277" y="6691"/>
                  </a:moveTo>
                  <a:cubicBezTo>
                    <a:pt x="11233" y="6701"/>
                    <a:pt x="12189" y="6714"/>
                    <a:pt x="13144" y="6721"/>
                  </a:cubicBezTo>
                  <a:lnTo>
                    <a:pt x="13144" y="6721"/>
                  </a:lnTo>
                  <a:cubicBezTo>
                    <a:pt x="12405" y="7270"/>
                    <a:pt x="11655" y="7801"/>
                    <a:pt x="10897" y="8318"/>
                  </a:cubicBezTo>
                  <a:lnTo>
                    <a:pt x="10897" y="8318"/>
                  </a:lnTo>
                  <a:cubicBezTo>
                    <a:pt x="10694" y="7775"/>
                    <a:pt x="10486" y="7232"/>
                    <a:pt x="10277" y="6691"/>
                  </a:cubicBezTo>
                  <a:close/>
                  <a:moveTo>
                    <a:pt x="5022" y="6705"/>
                  </a:moveTo>
                  <a:cubicBezTo>
                    <a:pt x="4799" y="7338"/>
                    <a:pt x="4568" y="7969"/>
                    <a:pt x="4328" y="8596"/>
                  </a:cubicBezTo>
                  <a:lnTo>
                    <a:pt x="4328" y="8596"/>
                  </a:lnTo>
                  <a:cubicBezTo>
                    <a:pt x="3410" y="8026"/>
                    <a:pt x="2494" y="7453"/>
                    <a:pt x="1582" y="6873"/>
                  </a:cubicBezTo>
                  <a:lnTo>
                    <a:pt x="1582" y="6873"/>
                  </a:lnTo>
                  <a:cubicBezTo>
                    <a:pt x="2729" y="6785"/>
                    <a:pt x="3875" y="6733"/>
                    <a:pt x="5022" y="6705"/>
                  </a:cubicBezTo>
                  <a:close/>
                  <a:moveTo>
                    <a:pt x="7705" y="6675"/>
                  </a:moveTo>
                  <a:cubicBezTo>
                    <a:pt x="8305" y="6675"/>
                    <a:pt x="8905" y="6678"/>
                    <a:pt x="9505" y="6683"/>
                  </a:cubicBezTo>
                  <a:lnTo>
                    <a:pt x="9505" y="6683"/>
                  </a:lnTo>
                  <a:cubicBezTo>
                    <a:pt x="9769" y="7365"/>
                    <a:pt x="10031" y="8047"/>
                    <a:pt x="10285" y="8732"/>
                  </a:cubicBezTo>
                  <a:lnTo>
                    <a:pt x="10285" y="8732"/>
                  </a:lnTo>
                  <a:cubicBezTo>
                    <a:pt x="9358" y="9352"/>
                    <a:pt x="8420" y="9953"/>
                    <a:pt x="7474" y="10542"/>
                  </a:cubicBezTo>
                  <a:lnTo>
                    <a:pt x="7474" y="10542"/>
                  </a:lnTo>
                  <a:cubicBezTo>
                    <a:pt x="6633" y="10022"/>
                    <a:pt x="5790" y="9503"/>
                    <a:pt x="4950" y="8982"/>
                  </a:cubicBezTo>
                  <a:lnTo>
                    <a:pt x="4950" y="8982"/>
                  </a:lnTo>
                  <a:cubicBezTo>
                    <a:pt x="5241" y="8223"/>
                    <a:pt x="5521" y="7458"/>
                    <a:pt x="5790" y="6689"/>
                  </a:cubicBezTo>
                  <a:lnTo>
                    <a:pt x="5790" y="6689"/>
                  </a:lnTo>
                  <a:cubicBezTo>
                    <a:pt x="6428" y="6679"/>
                    <a:pt x="7067" y="6675"/>
                    <a:pt x="7705" y="6675"/>
                  </a:cubicBezTo>
                  <a:close/>
                  <a:moveTo>
                    <a:pt x="4683" y="9665"/>
                  </a:moveTo>
                  <a:cubicBezTo>
                    <a:pt x="5384" y="10099"/>
                    <a:pt x="6086" y="10533"/>
                    <a:pt x="6788" y="10966"/>
                  </a:cubicBezTo>
                  <a:lnTo>
                    <a:pt x="6788" y="10966"/>
                  </a:lnTo>
                  <a:cubicBezTo>
                    <a:pt x="5592" y="11701"/>
                    <a:pt x="4383" y="12419"/>
                    <a:pt x="3169" y="13134"/>
                  </a:cubicBezTo>
                  <a:lnTo>
                    <a:pt x="3169" y="13134"/>
                  </a:lnTo>
                  <a:cubicBezTo>
                    <a:pt x="3715" y="12001"/>
                    <a:pt x="4216" y="10841"/>
                    <a:pt x="4683" y="9665"/>
                  </a:cubicBezTo>
                  <a:close/>
                  <a:moveTo>
                    <a:pt x="10540" y="9427"/>
                  </a:moveTo>
                  <a:cubicBezTo>
                    <a:pt x="10997" y="10689"/>
                    <a:pt x="11427" y="11959"/>
                    <a:pt x="11802" y="13249"/>
                  </a:cubicBezTo>
                  <a:lnTo>
                    <a:pt x="11802" y="13249"/>
                  </a:lnTo>
                  <a:cubicBezTo>
                    <a:pt x="10594" y="12478"/>
                    <a:pt x="9377" y="11720"/>
                    <a:pt x="8158" y="10965"/>
                  </a:cubicBezTo>
                  <a:lnTo>
                    <a:pt x="8158" y="10965"/>
                  </a:lnTo>
                  <a:cubicBezTo>
                    <a:pt x="8959" y="10463"/>
                    <a:pt x="9754" y="9952"/>
                    <a:pt x="10540" y="9427"/>
                  </a:cubicBezTo>
                  <a:close/>
                  <a:moveTo>
                    <a:pt x="7465" y="1"/>
                  </a:moveTo>
                  <a:cubicBezTo>
                    <a:pt x="7322" y="1"/>
                    <a:pt x="7181" y="84"/>
                    <a:pt x="7126" y="259"/>
                  </a:cubicBezTo>
                  <a:cubicBezTo>
                    <a:pt x="6532" y="2153"/>
                    <a:pt x="5932" y="4074"/>
                    <a:pt x="5276" y="5977"/>
                  </a:cubicBezTo>
                  <a:lnTo>
                    <a:pt x="5276" y="5977"/>
                  </a:lnTo>
                  <a:cubicBezTo>
                    <a:pt x="3683" y="6012"/>
                    <a:pt x="2091" y="6090"/>
                    <a:pt x="500" y="6246"/>
                  </a:cubicBezTo>
                  <a:cubicBezTo>
                    <a:pt x="148" y="6281"/>
                    <a:pt x="0" y="6714"/>
                    <a:pt x="317" y="6918"/>
                  </a:cubicBezTo>
                  <a:cubicBezTo>
                    <a:pt x="1558" y="7717"/>
                    <a:pt x="2808" y="8502"/>
                    <a:pt x="4062" y="9280"/>
                  </a:cubicBezTo>
                  <a:lnTo>
                    <a:pt x="4062" y="9280"/>
                  </a:lnTo>
                  <a:cubicBezTo>
                    <a:pt x="3446" y="10842"/>
                    <a:pt x="2771" y="12373"/>
                    <a:pt x="2008" y="13850"/>
                  </a:cubicBezTo>
                  <a:lnTo>
                    <a:pt x="2008" y="13850"/>
                  </a:lnTo>
                  <a:cubicBezTo>
                    <a:pt x="1957" y="13920"/>
                    <a:pt x="1940" y="14001"/>
                    <a:pt x="1949" y="14080"/>
                  </a:cubicBezTo>
                  <a:lnTo>
                    <a:pt x="1949" y="14080"/>
                  </a:lnTo>
                  <a:cubicBezTo>
                    <a:pt x="1953" y="14129"/>
                    <a:pt x="1967" y="14175"/>
                    <a:pt x="1990" y="14216"/>
                  </a:cubicBezTo>
                  <a:lnTo>
                    <a:pt x="1990" y="14216"/>
                  </a:lnTo>
                  <a:cubicBezTo>
                    <a:pt x="2050" y="14335"/>
                    <a:pt x="2167" y="14426"/>
                    <a:pt x="2304" y="14426"/>
                  </a:cubicBezTo>
                  <a:cubicBezTo>
                    <a:pt x="2308" y="14426"/>
                    <a:pt x="2311" y="14426"/>
                    <a:pt x="2314" y="14425"/>
                  </a:cubicBezTo>
                  <a:lnTo>
                    <a:pt x="2314" y="14425"/>
                  </a:lnTo>
                  <a:cubicBezTo>
                    <a:pt x="2320" y="14426"/>
                    <a:pt x="2327" y="14426"/>
                    <a:pt x="2334" y="14426"/>
                  </a:cubicBezTo>
                  <a:cubicBezTo>
                    <a:pt x="2411" y="14426"/>
                    <a:pt x="2488" y="14399"/>
                    <a:pt x="2550" y="14335"/>
                  </a:cubicBezTo>
                  <a:lnTo>
                    <a:pt x="2550" y="14335"/>
                  </a:lnTo>
                  <a:cubicBezTo>
                    <a:pt x="4205" y="13364"/>
                    <a:pt x="5851" y="12394"/>
                    <a:pt x="7475" y="11390"/>
                  </a:cubicBezTo>
                  <a:lnTo>
                    <a:pt x="7475" y="11390"/>
                  </a:lnTo>
                  <a:cubicBezTo>
                    <a:pt x="9064" y="12373"/>
                    <a:pt x="10651" y="13361"/>
                    <a:pt x="12222" y="14373"/>
                  </a:cubicBezTo>
                  <a:cubicBezTo>
                    <a:pt x="12280" y="14410"/>
                    <a:pt x="12340" y="14427"/>
                    <a:pt x="12399" y="14427"/>
                  </a:cubicBezTo>
                  <a:cubicBezTo>
                    <a:pt x="12619" y="14427"/>
                    <a:pt x="12815" y="14199"/>
                    <a:pt x="12752" y="13966"/>
                  </a:cubicBezTo>
                  <a:cubicBezTo>
                    <a:pt x="12300" y="12287"/>
                    <a:pt x="11749" y="10643"/>
                    <a:pt x="11154" y="9014"/>
                  </a:cubicBezTo>
                  <a:lnTo>
                    <a:pt x="11154" y="9014"/>
                  </a:lnTo>
                  <a:cubicBezTo>
                    <a:pt x="12251" y="8267"/>
                    <a:pt x="13332" y="7492"/>
                    <a:pt x="14390" y="6677"/>
                  </a:cubicBezTo>
                  <a:cubicBezTo>
                    <a:pt x="14657" y="6472"/>
                    <a:pt x="14599" y="6007"/>
                    <a:pt x="14207" y="6006"/>
                  </a:cubicBezTo>
                  <a:cubicBezTo>
                    <a:pt x="12803" y="6002"/>
                    <a:pt x="11399" y="5981"/>
                    <a:pt x="9996" y="5966"/>
                  </a:cubicBezTo>
                  <a:lnTo>
                    <a:pt x="9996" y="5966"/>
                  </a:lnTo>
                  <a:cubicBezTo>
                    <a:pt x="9257" y="4069"/>
                    <a:pt x="8503" y="2176"/>
                    <a:pt x="7822" y="259"/>
                  </a:cubicBezTo>
                  <a:cubicBezTo>
                    <a:pt x="7762" y="89"/>
                    <a:pt x="761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6616127" y="2303082"/>
              <a:ext cx="365887" cy="335338"/>
            </a:xfrm>
            <a:custGeom>
              <a:avLst/>
              <a:gdLst/>
              <a:ahLst/>
              <a:cxnLst/>
              <a:rect l="l" t="t" r="r" b="b"/>
              <a:pathLst>
                <a:path w="14432" h="13227" extrusionOk="0">
                  <a:moveTo>
                    <a:pt x="6794" y="1249"/>
                  </a:moveTo>
                  <a:cubicBezTo>
                    <a:pt x="7342" y="2321"/>
                    <a:pt x="7866" y="3426"/>
                    <a:pt x="8348" y="4554"/>
                  </a:cubicBezTo>
                  <a:lnTo>
                    <a:pt x="8348" y="4554"/>
                  </a:lnTo>
                  <a:cubicBezTo>
                    <a:pt x="7440" y="4559"/>
                    <a:pt x="6532" y="4577"/>
                    <a:pt x="5625" y="4608"/>
                  </a:cubicBezTo>
                  <a:lnTo>
                    <a:pt x="5625" y="4608"/>
                  </a:lnTo>
                  <a:cubicBezTo>
                    <a:pt x="6005" y="3485"/>
                    <a:pt x="6391" y="2364"/>
                    <a:pt x="6794" y="1249"/>
                  </a:cubicBezTo>
                  <a:close/>
                  <a:moveTo>
                    <a:pt x="4609" y="5370"/>
                  </a:moveTo>
                  <a:cubicBezTo>
                    <a:pt x="4383" y="6044"/>
                    <a:pt x="4158" y="6719"/>
                    <a:pt x="3932" y="7393"/>
                  </a:cubicBezTo>
                  <a:lnTo>
                    <a:pt x="3932" y="7393"/>
                  </a:lnTo>
                  <a:cubicBezTo>
                    <a:pt x="3124" y="6775"/>
                    <a:pt x="2315" y="6160"/>
                    <a:pt x="1492" y="5564"/>
                  </a:cubicBezTo>
                  <a:lnTo>
                    <a:pt x="1492" y="5564"/>
                  </a:lnTo>
                  <a:cubicBezTo>
                    <a:pt x="2531" y="5481"/>
                    <a:pt x="3569" y="5417"/>
                    <a:pt x="4609" y="5370"/>
                  </a:cubicBezTo>
                  <a:close/>
                  <a:moveTo>
                    <a:pt x="9426" y="5276"/>
                  </a:moveTo>
                  <a:cubicBezTo>
                    <a:pt x="10658" y="5284"/>
                    <a:pt x="11891" y="5315"/>
                    <a:pt x="13124" y="5369"/>
                  </a:cubicBezTo>
                  <a:lnTo>
                    <a:pt x="13124" y="5369"/>
                  </a:lnTo>
                  <a:cubicBezTo>
                    <a:pt x="12246" y="6220"/>
                    <a:pt x="11300" y="6992"/>
                    <a:pt x="10311" y="7709"/>
                  </a:cubicBezTo>
                  <a:lnTo>
                    <a:pt x="10311" y="7709"/>
                  </a:lnTo>
                  <a:cubicBezTo>
                    <a:pt x="10043" y="6890"/>
                    <a:pt x="9746" y="6078"/>
                    <a:pt x="9426" y="5276"/>
                  </a:cubicBezTo>
                  <a:close/>
                  <a:moveTo>
                    <a:pt x="8648" y="5275"/>
                  </a:moveTo>
                  <a:cubicBezTo>
                    <a:pt x="9031" y="6219"/>
                    <a:pt x="9383" y="7178"/>
                    <a:pt x="9693" y="8147"/>
                  </a:cubicBezTo>
                  <a:lnTo>
                    <a:pt x="9693" y="8147"/>
                  </a:lnTo>
                  <a:cubicBezTo>
                    <a:pt x="8855" y="8726"/>
                    <a:pt x="7991" y="9270"/>
                    <a:pt x="7112" y="9794"/>
                  </a:cubicBezTo>
                  <a:lnTo>
                    <a:pt x="7112" y="9794"/>
                  </a:lnTo>
                  <a:cubicBezTo>
                    <a:pt x="6244" y="9162"/>
                    <a:pt x="5390" y="8509"/>
                    <a:pt x="4537" y="7856"/>
                  </a:cubicBezTo>
                  <a:lnTo>
                    <a:pt x="4537" y="7856"/>
                  </a:lnTo>
                  <a:cubicBezTo>
                    <a:pt x="4818" y="7017"/>
                    <a:pt x="5097" y="6177"/>
                    <a:pt x="5379" y="5338"/>
                  </a:cubicBezTo>
                  <a:lnTo>
                    <a:pt x="5379" y="5338"/>
                  </a:lnTo>
                  <a:cubicBezTo>
                    <a:pt x="6468" y="5298"/>
                    <a:pt x="7558" y="5277"/>
                    <a:pt x="8648" y="5275"/>
                  </a:cubicBezTo>
                  <a:close/>
                  <a:moveTo>
                    <a:pt x="4295" y="8573"/>
                  </a:moveTo>
                  <a:cubicBezTo>
                    <a:pt x="5006" y="9117"/>
                    <a:pt x="5718" y="9660"/>
                    <a:pt x="6439" y="10190"/>
                  </a:cubicBezTo>
                  <a:lnTo>
                    <a:pt x="6439" y="10190"/>
                  </a:lnTo>
                  <a:cubicBezTo>
                    <a:pt x="5325" y="10838"/>
                    <a:pt x="4196" y="11458"/>
                    <a:pt x="3078" y="12078"/>
                  </a:cubicBezTo>
                  <a:lnTo>
                    <a:pt x="3078" y="12078"/>
                  </a:lnTo>
                  <a:cubicBezTo>
                    <a:pt x="3498" y="10915"/>
                    <a:pt x="3900" y="9745"/>
                    <a:pt x="4295" y="8573"/>
                  </a:cubicBezTo>
                  <a:close/>
                  <a:moveTo>
                    <a:pt x="9916" y="8867"/>
                  </a:moveTo>
                  <a:cubicBezTo>
                    <a:pt x="10241" y="9963"/>
                    <a:pt x="10511" y="11070"/>
                    <a:pt x="10710" y="12179"/>
                  </a:cubicBezTo>
                  <a:lnTo>
                    <a:pt x="10710" y="12179"/>
                  </a:lnTo>
                  <a:cubicBezTo>
                    <a:pt x="9691" y="11584"/>
                    <a:pt x="8709" y="10932"/>
                    <a:pt x="7748" y="10251"/>
                  </a:cubicBezTo>
                  <a:lnTo>
                    <a:pt x="7748" y="10251"/>
                  </a:lnTo>
                  <a:cubicBezTo>
                    <a:pt x="8484" y="9808"/>
                    <a:pt x="9209" y="9349"/>
                    <a:pt x="9916" y="8867"/>
                  </a:cubicBezTo>
                  <a:close/>
                  <a:moveTo>
                    <a:pt x="6764" y="0"/>
                  </a:moveTo>
                  <a:cubicBezTo>
                    <a:pt x="6609" y="0"/>
                    <a:pt x="6448" y="104"/>
                    <a:pt x="6390" y="263"/>
                  </a:cubicBezTo>
                  <a:cubicBezTo>
                    <a:pt x="5852" y="1712"/>
                    <a:pt x="5349" y="3173"/>
                    <a:pt x="4855" y="4637"/>
                  </a:cubicBezTo>
                  <a:lnTo>
                    <a:pt x="4855" y="4637"/>
                  </a:lnTo>
                  <a:cubicBezTo>
                    <a:pt x="3397" y="4699"/>
                    <a:pt x="1941" y="4796"/>
                    <a:pt x="484" y="4929"/>
                  </a:cubicBezTo>
                  <a:cubicBezTo>
                    <a:pt x="121" y="4962"/>
                    <a:pt x="0" y="5390"/>
                    <a:pt x="303" y="5602"/>
                  </a:cubicBezTo>
                  <a:cubicBezTo>
                    <a:pt x="1455" y="6405"/>
                    <a:pt x="2575" y="7256"/>
                    <a:pt x="3691" y="8111"/>
                  </a:cubicBezTo>
                  <a:lnTo>
                    <a:pt x="3691" y="8111"/>
                  </a:lnTo>
                  <a:cubicBezTo>
                    <a:pt x="3178" y="9638"/>
                    <a:pt x="2655" y="11162"/>
                    <a:pt x="2096" y="12673"/>
                  </a:cubicBezTo>
                  <a:lnTo>
                    <a:pt x="2096" y="12673"/>
                  </a:lnTo>
                  <a:cubicBezTo>
                    <a:pt x="2072" y="12711"/>
                    <a:pt x="2058" y="12752"/>
                    <a:pt x="2052" y="12794"/>
                  </a:cubicBezTo>
                  <a:lnTo>
                    <a:pt x="2052" y="12794"/>
                  </a:lnTo>
                  <a:cubicBezTo>
                    <a:pt x="1998" y="12976"/>
                    <a:pt x="2094" y="13111"/>
                    <a:pt x="2233" y="13171"/>
                  </a:cubicBezTo>
                  <a:lnTo>
                    <a:pt x="2233" y="13171"/>
                  </a:lnTo>
                  <a:cubicBezTo>
                    <a:pt x="2286" y="13205"/>
                    <a:pt x="2347" y="13226"/>
                    <a:pt x="2413" y="13226"/>
                  </a:cubicBezTo>
                  <a:cubicBezTo>
                    <a:pt x="2470" y="13226"/>
                    <a:pt x="2530" y="13211"/>
                    <a:pt x="2590" y="13177"/>
                  </a:cubicBezTo>
                  <a:cubicBezTo>
                    <a:pt x="4074" y="12344"/>
                    <a:pt x="5589" y="11524"/>
                    <a:pt x="7074" y="10652"/>
                  </a:cubicBezTo>
                  <a:lnTo>
                    <a:pt x="7074" y="10652"/>
                  </a:lnTo>
                  <a:cubicBezTo>
                    <a:pt x="8338" y="11561"/>
                    <a:pt x="9635" y="12422"/>
                    <a:pt x="11005" y="13177"/>
                  </a:cubicBezTo>
                  <a:cubicBezTo>
                    <a:pt x="11068" y="13211"/>
                    <a:pt x="11130" y="13227"/>
                    <a:pt x="11189" y="13227"/>
                  </a:cubicBezTo>
                  <a:cubicBezTo>
                    <a:pt x="11407" y="13227"/>
                    <a:pt x="11570" y="13009"/>
                    <a:pt x="11534" y="12768"/>
                  </a:cubicBezTo>
                  <a:cubicBezTo>
                    <a:pt x="11318" y="11317"/>
                    <a:pt x="10976" y="9865"/>
                    <a:pt x="10540" y="8432"/>
                  </a:cubicBezTo>
                  <a:lnTo>
                    <a:pt x="10540" y="8432"/>
                  </a:lnTo>
                  <a:cubicBezTo>
                    <a:pt x="11850" y="7498"/>
                    <a:pt x="13090" y="6473"/>
                    <a:pt x="14207" y="5304"/>
                  </a:cubicBezTo>
                  <a:cubicBezTo>
                    <a:pt x="14431" y="5069"/>
                    <a:pt x="14265" y="4705"/>
                    <a:pt x="13952" y="4688"/>
                  </a:cubicBezTo>
                  <a:cubicBezTo>
                    <a:pt x="12344" y="4604"/>
                    <a:pt x="10737" y="4559"/>
                    <a:pt x="9130" y="4554"/>
                  </a:cubicBezTo>
                  <a:lnTo>
                    <a:pt x="9130" y="4554"/>
                  </a:lnTo>
                  <a:cubicBezTo>
                    <a:pt x="8499" y="3048"/>
                    <a:pt x="7791" y="1582"/>
                    <a:pt x="7049" y="178"/>
                  </a:cubicBezTo>
                  <a:cubicBezTo>
                    <a:pt x="6983" y="53"/>
                    <a:pt x="6875" y="0"/>
                    <a:pt x="6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4827980" y="4067862"/>
              <a:ext cx="394485" cy="399277"/>
            </a:xfrm>
            <a:custGeom>
              <a:avLst/>
              <a:gdLst/>
              <a:ahLst/>
              <a:cxnLst/>
              <a:rect l="l" t="t" r="r" b="b"/>
              <a:pathLst>
                <a:path w="15560" h="15749" extrusionOk="0">
                  <a:moveTo>
                    <a:pt x="7913" y="1754"/>
                  </a:moveTo>
                  <a:lnTo>
                    <a:pt x="7913" y="1754"/>
                  </a:lnTo>
                  <a:cubicBezTo>
                    <a:pt x="8248" y="3100"/>
                    <a:pt x="8612" y="4440"/>
                    <a:pt x="8969" y="5781"/>
                  </a:cubicBezTo>
                  <a:lnTo>
                    <a:pt x="8969" y="5781"/>
                  </a:lnTo>
                  <a:cubicBezTo>
                    <a:pt x="8212" y="5745"/>
                    <a:pt x="7455" y="5716"/>
                    <a:pt x="6698" y="5698"/>
                  </a:cubicBezTo>
                  <a:lnTo>
                    <a:pt x="6698" y="5698"/>
                  </a:lnTo>
                  <a:cubicBezTo>
                    <a:pt x="7118" y="4388"/>
                    <a:pt x="7523" y="3073"/>
                    <a:pt x="7913" y="1754"/>
                  </a:cubicBezTo>
                  <a:close/>
                  <a:moveTo>
                    <a:pt x="9912" y="6550"/>
                  </a:moveTo>
                  <a:lnTo>
                    <a:pt x="9912" y="6550"/>
                  </a:lnTo>
                  <a:cubicBezTo>
                    <a:pt x="11305" y="6624"/>
                    <a:pt x="12698" y="6715"/>
                    <a:pt x="14091" y="6795"/>
                  </a:cubicBezTo>
                  <a:lnTo>
                    <a:pt x="14091" y="6795"/>
                  </a:lnTo>
                  <a:cubicBezTo>
                    <a:pt x="12952" y="7714"/>
                    <a:pt x="11809" y="8625"/>
                    <a:pt x="10651" y="9514"/>
                  </a:cubicBezTo>
                  <a:lnTo>
                    <a:pt x="10651" y="9514"/>
                  </a:lnTo>
                  <a:cubicBezTo>
                    <a:pt x="10420" y="8523"/>
                    <a:pt x="10170" y="7536"/>
                    <a:pt x="9912" y="6550"/>
                  </a:cubicBezTo>
                  <a:close/>
                  <a:moveTo>
                    <a:pt x="5059" y="6398"/>
                  </a:moveTo>
                  <a:cubicBezTo>
                    <a:pt x="5277" y="6398"/>
                    <a:pt x="5494" y="6399"/>
                    <a:pt x="5711" y="6401"/>
                  </a:cubicBezTo>
                  <a:lnTo>
                    <a:pt x="5711" y="6401"/>
                  </a:lnTo>
                  <a:cubicBezTo>
                    <a:pt x="5354" y="7492"/>
                    <a:pt x="4985" y="8580"/>
                    <a:pt x="4605" y="9663"/>
                  </a:cubicBezTo>
                  <a:lnTo>
                    <a:pt x="4605" y="9663"/>
                  </a:lnTo>
                  <a:cubicBezTo>
                    <a:pt x="3462" y="8654"/>
                    <a:pt x="2351" y="7612"/>
                    <a:pt x="1281" y="6536"/>
                  </a:cubicBezTo>
                  <a:lnTo>
                    <a:pt x="1281" y="6536"/>
                  </a:lnTo>
                  <a:cubicBezTo>
                    <a:pt x="2541" y="6437"/>
                    <a:pt x="3800" y="6398"/>
                    <a:pt x="5059" y="6398"/>
                  </a:cubicBezTo>
                  <a:close/>
                  <a:moveTo>
                    <a:pt x="6466" y="6413"/>
                  </a:moveTo>
                  <a:lnTo>
                    <a:pt x="6466" y="6413"/>
                  </a:lnTo>
                  <a:cubicBezTo>
                    <a:pt x="7365" y="6432"/>
                    <a:pt x="8264" y="6467"/>
                    <a:pt x="9163" y="6511"/>
                  </a:cubicBezTo>
                  <a:lnTo>
                    <a:pt x="9163" y="6511"/>
                  </a:lnTo>
                  <a:cubicBezTo>
                    <a:pt x="9468" y="7667"/>
                    <a:pt x="9764" y="8824"/>
                    <a:pt x="10029" y="9988"/>
                  </a:cubicBezTo>
                  <a:lnTo>
                    <a:pt x="10029" y="9988"/>
                  </a:lnTo>
                  <a:cubicBezTo>
                    <a:pt x="9143" y="10660"/>
                    <a:pt x="8247" y="11319"/>
                    <a:pt x="7337" y="11960"/>
                  </a:cubicBezTo>
                  <a:lnTo>
                    <a:pt x="7337" y="11960"/>
                  </a:lnTo>
                  <a:cubicBezTo>
                    <a:pt x="6610" y="11377"/>
                    <a:pt x="5894" y="10781"/>
                    <a:pt x="5188" y="10172"/>
                  </a:cubicBezTo>
                  <a:lnTo>
                    <a:pt x="5188" y="10172"/>
                  </a:lnTo>
                  <a:cubicBezTo>
                    <a:pt x="5630" y="8925"/>
                    <a:pt x="6056" y="7671"/>
                    <a:pt x="6466" y="6413"/>
                  </a:cubicBezTo>
                  <a:close/>
                  <a:moveTo>
                    <a:pt x="4929" y="10898"/>
                  </a:moveTo>
                  <a:cubicBezTo>
                    <a:pt x="5520" y="11404"/>
                    <a:pt x="6118" y="11901"/>
                    <a:pt x="6723" y="12388"/>
                  </a:cubicBezTo>
                  <a:lnTo>
                    <a:pt x="6723" y="12388"/>
                  </a:lnTo>
                  <a:cubicBezTo>
                    <a:pt x="5706" y="13090"/>
                    <a:pt x="4672" y="13767"/>
                    <a:pt x="3615" y="14413"/>
                  </a:cubicBezTo>
                  <a:lnTo>
                    <a:pt x="3615" y="14413"/>
                  </a:lnTo>
                  <a:cubicBezTo>
                    <a:pt x="4068" y="13247"/>
                    <a:pt x="4506" y="12075"/>
                    <a:pt x="4929" y="10898"/>
                  </a:cubicBezTo>
                  <a:close/>
                  <a:moveTo>
                    <a:pt x="10200" y="10760"/>
                  </a:moveTo>
                  <a:cubicBezTo>
                    <a:pt x="10475" y="12039"/>
                    <a:pt x="10706" y="13326"/>
                    <a:pt x="10867" y="14629"/>
                  </a:cubicBezTo>
                  <a:lnTo>
                    <a:pt x="10867" y="14629"/>
                  </a:lnTo>
                  <a:cubicBezTo>
                    <a:pt x="9872" y="13919"/>
                    <a:pt x="8890" y="13185"/>
                    <a:pt x="7925" y="12426"/>
                  </a:cubicBezTo>
                  <a:lnTo>
                    <a:pt x="7925" y="12426"/>
                  </a:lnTo>
                  <a:cubicBezTo>
                    <a:pt x="8692" y="11883"/>
                    <a:pt x="9450" y="11326"/>
                    <a:pt x="10200" y="10760"/>
                  </a:cubicBezTo>
                  <a:close/>
                  <a:moveTo>
                    <a:pt x="7958" y="0"/>
                  </a:moveTo>
                  <a:cubicBezTo>
                    <a:pt x="7804" y="0"/>
                    <a:pt x="7646" y="89"/>
                    <a:pt x="7598" y="259"/>
                  </a:cubicBezTo>
                  <a:cubicBezTo>
                    <a:pt x="7075" y="2076"/>
                    <a:pt x="6525" y="3885"/>
                    <a:pt x="5945" y="5683"/>
                  </a:cubicBezTo>
                  <a:lnTo>
                    <a:pt x="5945" y="5683"/>
                  </a:lnTo>
                  <a:cubicBezTo>
                    <a:pt x="5650" y="5679"/>
                    <a:pt x="5355" y="5677"/>
                    <a:pt x="5060" y="5677"/>
                  </a:cubicBezTo>
                  <a:cubicBezTo>
                    <a:pt x="3537" y="5677"/>
                    <a:pt x="2014" y="5735"/>
                    <a:pt x="491" y="5886"/>
                  </a:cubicBezTo>
                  <a:cubicBezTo>
                    <a:pt x="187" y="5916"/>
                    <a:pt x="1" y="6260"/>
                    <a:pt x="236" y="6501"/>
                  </a:cubicBezTo>
                  <a:cubicBezTo>
                    <a:pt x="1548" y="7849"/>
                    <a:pt x="2922" y="9148"/>
                    <a:pt x="4346" y="10393"/>
                  </a:cubicBezTo>
                  <a:lnTo>
                    <a:pt x="4346" y="10393"/>
                  </a:lnTo>
                  <a:cubicBezTo>
                    <a:pt x="3785" y="11965"/>
                    <a:pt x="3197" y="13528"/>
                    <a:pt x="2582" y="15081"/>
                  </a:cubicBezTo>
                  <a:lnTo>
                    <a:pt x="2582" y="15081"/>
                  </a:lnTo>
                  <a:cubicBezTo>
                    <a:pt x="2566" y="15109"/>
                    <a:pt x="2554" y="15138"/>
                    <a:pt x="2547" y="15169"/>
                  </a:cubicBezTo>
                  <a:lnTo>
                    <a:pt x="2547" y="15169"/>
                  </a:lnTo>
                  <a:cubicBezTo>
                    <a:pt x="2547" y="15169"/>
                    <a:pt x="2547" y="15169"/>
                    <a:pt x="2547" y="15169"/>
                  </a:cubicBezTo>
                  <a:cubicBezTo>
                    <a:pt x="2471" y="15359"/>
                    <a:pt x="2564" y="15502"/>
                    <a:pt x="2706" y="15566"/>
                  </a:cubicBezTo>
                  <a:lnTo>
                    <a:pt x="2706" y="15566"/>
                  </a:lnTo>
                  <a:cubicBezTo>
                    <a:pt x="2761" y="15605"/>
                    <a:pt x="2826" y="15629"/>
                    <a:pt x="2897" y="15629"/>
                  </a:cubicBezTo>
                  <a:cubicBezTo>
                    <a:pt x="2955" y="15629"/>
                    <a:pt x="3016" y="15613"/>
                    <a:pt x="3078" y="15576"/>
                  </a:cubicBezTo>
                  <a:cubicBezTo>
                    <a:pt x="4529" y="14725"/>
                    <a:pt x="5936" y="13813"/>
                    <a:pt x="7311" y="12857"/>
                  </a:cubicBezTo>
                  <a:lnTo>
                    <a:pt x="7311" y="12857"/>
                  </a:lnTo>
                  <a:cubicBezTo>
                    <a:pt x="8559" y="13843"/>
                    <a:pt x="9835" y="14790"/>
                    <a:pt x="11130" y="15696"/>
                  </a:cubicBezTo>
                  <a:cubicBezTo>
                    <a:pt x="11181" y="15732"/>
                    <a:pt x="11241" y="15748"/>
                    <a:pt x="11301" y="15748"/>
                  </a:cubicBezTo>
                  <a:cubicBezTo>
                    <a:pt x="11492" y="15748"/>
                    <a:pt x="11694" y="15586"/>
                    <a:pt x="11674" y="15385"/>
                  </a:cubicBezTo>
                  <a:cubicBezTo>
                    <a:pt x="11500" y="13661"/>
                    <a:pt x="11196" y="11966"/>
                    <a:pt x="10826" y="10285"/>
                  </a:cubicBezTo>
                  <a:lnTo>
                    <a:pt x="10826" y="10285"/>
                  </a:lnTo>
                  <a:cubicBezTo>
                    <a:pt x="12334" y="9132"/>
                    <a:pt x="13818" y="7942"/>
                    <a:pt x="15296" y="6741"/>
                  </a:cubicBezTo>
                  <a:cubicBezTo>
                    <a:pt x="15560" y="6528"/>
                    <a:pt x="15323" y="6140"/>
                    <a:pt x="15041" y="6127"/>
                  </a:cubicBezTo>
                  <a:cubicBezTo>
                    <a:pt x="13267" y="6033"/>
                    <a:pt x="11493" y="5912"/>
                    <a:pt x="9719" y="5819"/>
                  </a:cubicBezTo>
                  <a:lnTo>
                    <a:pt x="9719" y="5819"/>
                  </a:lnTo>
                  <a:cubicBezTo>
                    <a:pt x="9230" y="3970"/>
                    <a:pt x="8726" y="2123"/>
                    <a:pt x="8293" y="259"/>
                  </a:cubicBezTo>
                  <a:cubicBezTo>
                    <a:pt x="8252" y="83"/>
                    <a:pt x="8107" y="0"/>
                    <a:pt x="7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1434380" y="262714"/>
              <a:ext cx="348293" cy="328847"/>
            </a:xfrm>
            <a:custGeom>
              <a:avLst/>
              <a:gdLst/>
              <a:ahLst/>
              <a:cxnLst/>
              <a:rect l="l" t="t" r="r" b="b"/>
              <a:pathLst>
                <a:path w="13738" h="12971" extrusionOk="0">
                  <a:moveTo>
                    <a:pt x="6397" y="1512"/>
                  </a:moveTo>
                  <a:lnTo>
                    <a:pt x="6397" y="1512"/>
                  </a:lnTo>
                  <a:cubicBezTo>
                    <a:pt x="6867" y="2636"/>
                    <a:pt x="7338" y="3760"/>
                    <a:pt x="7808" y="4884"/>
                  </a:cubicBezTo>
                  <a:lnTo>
                    <a:pt x="7808" y="4884"/>
                  </a:lnTo>
                  <a:cubicBezTo>
                    <a:pt x="7065" y="4894"/>
                    <a:pt x="6322" y="4906"/>
                    <a:pt x="5580" y="4924"/>
                  </a:cubicBezTo>
                  <a:lnTo>
                    <a:pt x="5580" y="4924"/>
                  </a:lnTo>
                  <a:cubicBezTo>
                    <a:pt x="5857" y="3787"/>
                    <a:pt x="6128" y="2649"/>
                    <a:pt x="6397" y="1512"/>
                  </a:cubicBezTo>
                  <a:close/>
                  <a:moveTo>
                    <a:pt x="4653" y="5670"/>
                  </a:moveTo>
                  <a:cubicBezTo>
                    <a:pt x="4527" y="6179"/>
                    <a:pt x="4399" y="6687"/>
                    <a:pt x="4270" y="7195"/>
                  </a:cubicBezTo>
                  <a:lnTo>
                    <a:pt x="4270" y="7195"/>
                  </a:lnTo>
                  <a:cubicBezTo>
                    <a:pt x="3462" y="6711"/>
                    <a:pt x="2645" y="6242"/>
                    <a:pt x="1819" y="5796"/>
                  </a:cubicBezTo>
                  <a:lnTo>
                    <a:pt x="1819" y="5796"/>
                  </a:lnTo>
                  <a:cubicBezTo>
                    <a:pt x="2761" y="5738"/>
                    <a:pt x="3706" y="5699"/>
                    <a:pt x="4653" y="5670"/>
                  </a:cubicBezTo>
                  <a:close/>
                  <a:moveTo>
                    <a:pt x="12047" y="5550"/>
                  </a:moveTo>
                  <a:lnTo>
                    <a:pt x="12047" y="5550"/>
                  </a:lnTo>
                  <a:cubicBezTo>
                    <a:pt x="11219" y="6105"/>
                    <a:pt x="10389" y="6663"/>
                    <a:pt x="9565" y="7232"/>
                  </a:cubicBezTo>
                  <a:lnTo>
                    <a:pt x="9565" y="7232"/>
                  </a:lnTo>
                  <a:cubicBezTo>
                    <a:pt x="9336" y="6686"/>
                    <a:pt x="9107" y="6139"/>
                    <a:pt x="8879" y="5593"/>
                  </a:cubicBezTo>
                  <a:lnTo>
                    <a:pt x="8879" y="5593"/>
                  </a:lnTo>
                  <a:cubicBezTo>
                    <a:pt x="9936" y="5580"/>
                    <a:pt x="10993" y="5569"/>
                    <a:pt x="12047" y="5550"/>
                  </a:cubicBezTo>
                  <a:close/>
                  <a:moveTo>
                    <a:pt x="8108" y="5602"/>
                  </a:moveTo>
                  <a:cubicBezTo>
                    <a:pt x="8393" y="6284"/>
                    <a:pt x="8679" y="6967"/>
                    <a:pt x="8964" y="7649"/>
                  </a:cubicBezTo>
                  <a:lnTo>
                    <a:pt x="8964" y="7649"/>
                  </a:lnTo>
                  <a:cubicBezTo>
                    <a:pt x="8343" y="8084"/>
                    <a:pt x="7726" y="8524"/>
                    <a:pt x="7116" y="8973"/>
                  </a:cubicBezTo>
                  <a:lnTo>
                    <a:pt x="7116" y="8973"/>
                  </a:lnTo>
                  <a:cubicBezTo>
                    <a:pt x="6388" y="8502"/>
                    <a:pt x="5655" y="8038"/>
                    <a:pt x="4916" y="7586"/>
                  </a:cubicBezTo>
                  <a:lnTo>
                    <a:pt x="4916" y="7586"/>
                  </a:lnTo>
                  <a:cubicBezTo>
                    <a:pt x="5080" y="6941"/>
                    <a:pt x="5242" y="6296"/>
                    <a:pt x="5401" y="5650"/>
                  </a:cubicBezTo>
                  <a:lnTo>
                    <a:pt x="5401" y="5650"/>
                  </a:lnTo>
                  <a:cubicBezTo>
                    <a:pt x="6303" y="5627"/>
                    <a:pt x="7205" y="5613"/>
                    <a:pt x="8108" y="5602"/>
                  </a:cubicBezTo>
                  <a:close/>
                  <a:moveTo>
                    <a:pt x="9248" y="8328"/>
                  </a:moveTo>
                  <a:cubicBezTo>
                    <a:pt x="9645" y="9276"/>
                    <a:pt x="10041" y="10225"/>
                    <a:pt x="10438" y="11173"/>
                  </a:cubicBezTo>
                  <a:lnTo>
                    <a:pt x="10438" y="11173"/>
                  </a:lnTo>
                  <a:cubicBezTo>
                    <a:pt x="9550" y="10577"/>
                    <a:pt x="8658" y="9980"/>
                    <a:pt x="7760" y="9392"/>
                  </a:cubicBezTo>
                  <a:lnTo>
                    <a:pt x="7760" y="9392"/>
                  </a:lnTo>
                  <a:cubicBezTo>
                    <a:pt x="8252" y="9033"/>
                    <a:pt x="8749" y="8678"/>
                    <a:pt x="9248" y="8328"/>
                  </a:cubicBezTo>
                  <a:close/>
                  <a:moveTo>
                    <a:pt x="4728" y="8317"/>
                  </a:moveTo>
                  <a:lnTo>
                    <a:pt x="4728" y="8317"/>
                  </a:lnTo>
                  <a:cubicBezTo>
                    <a:pt x="5322" y="8682"/>
                    <a:pt x="5912" y="9055"/>
                    <a:pt x="6499" y="9433"/>
                  </a:cubicBezTo>
                  <a:lnTo>
                    <a:pt x="6499" y="9433"/>
                  </a:lnTo>
                  <a:cubicBezTo>
                    <a:pt x="5598" y="10112"/>
                    <a:pt x="4714" y="10811"/>
                    <a:pt x="3859" y="11540"/>
                  </a:cubicBezTo>
                  <a:lnTo>
                    <a:pt x="3859" y="11540"/>
                  </a:lnTo>
                  <a:cubicBezTo>
                    <a:pt x="4160" y="10469"/>
                    <a:pt x="4448" y="9394"/>
                    <a:pt x="4728" y="8317"/>
                  </a:cubicBezTo>
                  <a:close/>
                  <a:moveTo>
                    <a:pt x="6259" y="1"/>
                  </a:moveTo>
                  <a:cubicBezTo>
                    <a:pt x="6123" y="1"/>
                    <a:pt x="5995" y="78"/>
                    <a:pt x="5952" y="258"/>
                  </a:cubicBezTo>
                  <a:cubicBezTo>
                    <a:pt x="5584" y="1820"/>
                    <a:pt x="5214" y="3383"/>
                    <a:pt x="4832" y="4943"/>
                  </a:cubicBezTo>
                  <a:lnTo>
                    <a:pt x="4832" y="4943"/>
                  </a:lnTo>
                  <a:cubicBezTo>
                    <a:pt x="3393" y="4984"/>
                    <a:pt x="1957" y="5050"/>
                    <a:pt x="528" y="5164"/>
                  </a:cubicBezTo>
                  <a:cubicBezTo>
                    <a:pt x="197" y="5190"/>
                    <a:pt x="0" y="5660"/>
                    <a:pt x="345" y="5836"/>
                  </a:cubicBezTo>
                  <a:cubicBezTo>
                    <a:pt x="1614" y="6483"/>
                    <a:pt x="2857" y="7186"/>
                    <a:pt x="4083" y="7924"/>
                  </a:cubicBezTo>
                  <a:lnTo>
                    <a:pt x="4083" y="7924"/>
                  </a:lnTo>
                  <a:cubicBezTo>
                    <a:pt x="3692" y="9437"/>
                    <a:pt x="3284" y="10945"/>
                    <a:pt x="2849" y="12444"/>
                  </a:cubicBezTo>
                  <a:lnTo>
                    <a:pt x="2849" y="12444"/>
                  </a:lnTo>
                  <a:cubicBezTo>
                    <a:pt x="2800" y="12521"/>
                    <a:pt x="2792" y="12605"/>
                    <a:pt x="2813" y="12682"/>
                  </a:cubicBezTo>
                  <a:lnTo>
                    <a:pt x="2813" y="12682"/>
                  </a:lnTo>
                  <a:cubicBezTo>
                    <a:pt x="2837" y="12841"/>
                    <a:pt x="2978" y="12945"/>
                    <a:pt x="3130" y="12966"/>
                  </a:cubicBezTo>
                  <a:lnTo>
                    <a:pt x="3130" y="12966"/>
                  </a:lnTo>
                  <a:cubicBezTo>
                    <a:pt x="3149" y="12969"/>
                    <a:pt x="3168" y="12970"/>
                    <a:pt x="3188" y="12970"/>
                  </a:cubicBezTo>
                  <a:cubicBezTo>
                    <a:pt x="3221" y="12970"/>
                    <a:pt x="3254" y="12966"/>
                    <a:pt x="3287" y="12956"/>
                  </a:cubicBezTo>
                  <a:lnTo>
                    <a:pt x="3287" y="12956"/>
                  </a:lnTo>
                  <a:cubicBezTo>
                    <a:pt x="3345" y="12939"/>
                    <a:pt x="3399" y="12908"/>
                    <a:pt x="3443" y="12860"/>
                  </a:cubicBezTo>
                  <a:lnTo>
                    <a:pt x="3443" y="12860"/>
                  </a:lnTo>
                  <a:cubicBezTo>
                    <a:pt x="4621" y="11801"/>
                    <a:pt x="5863" y="10804"/>
                    <a:pt x="7142" y="9849"/>
                  </a:cubicBezTo>
                  <a:lnTo>
                    <a:pt x="7142" y="9849"/>
                  </a:lnTo>
                  <a:cubicBezTo>
                    <a:pt x="8455" y="10706"/>
                    <a:pt x="9754" y="11582"/>
                    <a:pt x="11047" y="12450"/>
                  </a:cubicBezTo>
                  <a:cubicBezTo>
                    <a:pt x="11098" y="12484"/>
                    <a:pt x="11156" y="12499"/>
                    <a:pt x="11214" y="12499"/>
                  </a:cubicBezTo>
                  <a:cubicBezTo>
                    <a:pt x="11439" y="12499"/>
                    <a:pt x="11675" y="12276"/>
                    <a:pt x="11577" y="12043"/>
                  </a:cubicBezTo>
                  <a:cubicBezTo>
                    <a:pt x="11001" y="10665"/>
                    <a:pt x="10425" y="9288"/>
                    <a:pt x="9848" y="7910"/>
                  </a:cubicBezTo>
                  <a:lnTo>
                    <a:pt x="9848" y="7910"/>
                  </a:lnTo>
                  <a:cubicBezTo>
                    <a:pt x="11046" y="7082"/>
                    <a:pt x="12256" y="6276"/>
                    <a:pt x="13456" y="5474"/>
                  </a:cubicBezTo>
                  <a:cubicBezTo>
                    <a:pt x="13738" y="5286"/>
                    <a:pt x="13653" y="4803"/>
                    <a:pt x="13285" y="4803"/>
                  </a:cubicBezTo>
                  <a:cubicBezTo>
                    <a:pt x="13281" y="4803"/>
                    <a:pt x="13278" y="4803"/>
                    <a:pt x="13274" y="4803"/>
                  </a:cubicBezTo>
                  <a:cubicBezTo>
                    <a:pt x="11714" y="4843"/>
                    <a:pt x="10147" y="4857"/>
                    <a:pt x="8578" y="4875"/>
                  </a:cubicBezTo>
                  <a:lnTo>
                    <a:pt x="8578" y="4875"/>
                  </a:lnTo>
                  <a:cubicBezTo>
                    <a:pt x="7935" y="3336"/>
                    <a:pt x="7291" y="1797"/>
                    <a:pt x="6647" y="258"/>
                  </a:cubicBezTo>
                  <a:cubicBezTo>
                    <a:pt x="6580" y="99"/>
                    <a:pt x="6414" y="1"/>
                    <a:pt x="6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3217786" y="4027424"/>
              <a:ext cx="335997" cy="270815"/>
            </a:xfrm>
            <a:custGeom>
              <a:avLst/>
              <a:gdLst/>
              <a:ahLst/>
              <a:cxnLst/>
              <a:rect l="l" t="t" r="r" b="b"/>
              <a:pathLst>
                <a:path w="13253" h="10682" extrusionOk="0">
                  <a:moveTo>
                    <a:pt x="6724" y="1"/>
                  </a:moveTo>
                  <a:cubicBezTo>
                    <a:pt x="4931" y="1"/>
                    <a:pt x="3082" y="733"/>
                    <a:pt x="1911" y="2012"/>
                  </a:cubicBezTo>
                  <a:cubicBezTo>
                    <a:pt x="1" y="4097"/>
                    <a:pt x="79" y="7581"/>
                    <a:pt x="2240" y="9382"/>
                  </a:cubicBezTo>
                  <a:cubicBezTo>
                    <a:pt x="3409" y="10355"/>
                    <a:pt x="4944" y="10682"/>
                    <a:pt x="6461" y="10682"/>
                  </a:cubicBezTo>
                  <a:cubicBezTo>
                    <a:pt x="7140" y="10682"/>
                    <a:pt x="7816" y="10616"/>
                    <a:pt x="8453" y="10514"/>
                  </a:cubicBezTo>
                  <a:cubicBezTo>
                    <a:pt x="8889" y="10443"/>
                    <a:pt x="8735" y="9813"/>
                    <a:pt x="8328" y="9813"/>
                  </a:cubicBezTo>
                  <a:cubicBezTo>
                    <a:pt x="8307" y="9813"/>
                    <a:pt x="8285" y="9814"/>
                    <a:pt x="8262" y="9818"/>
                  </a:cubicBezTo>
                  <a:cubicBezTo>
                    <a:pt x="7697" y="9908"/>
                    <a:pt x="7121" y="9962"/>
                    <a:pt x="6548" y="9962"/>
                  </a:cubicBezTo>
                  <a:cubicBezTo>
                    <a:pt x="4954" y="9962"/>
                    <a:pt x="3393" y="9549"/>
                    <a:pt x="2206" y="8379"/>
                  </a:cubicBezTo>
                  <a:cubicBezTo>
                    <a:pt x="569" y="6766"/>
                    <a:pt x="1240" y="3811"/>
                    <a:pt x="2635" y="2288"/>
                  </a:cubicBezTo>
                  <a:cubicBezTo>
                    <a:pt x="3545" y="1294"/>
                    <a:pt x="5163" y="731"/>
                    <a:pt x="6725" y="731"/>
                  </a:cubicBezTo>
                  <a:cubicBezTo>
                    <a:pt x="8699" y="731"/>
                    <a:pt x="10584" y="1631"/>
                    <a:pt x="10836" y="3697"/>
                  </a:cubicBezTo>
                  <a:cubicBezTo>
                    <a:pt x="11139" y="6185"/>
                    <a:pt x="9175" y="7813"/>
                    <a:pt x="7058" y="7813"/>
                  </a:cubicBezTo>
                  <a:cubicBezTo>
                    <a:pt x="6365" y="7813"/>
                    <a:pt x="5655" y="7638"/>
                    <a:pt x="5003" y="7262"/>
                  </a:cubicBezTo>
                  <a:cubicBezTo>
                    <a:pt x="3668" y="6490"/>
                    <a:pt x="3781" y="5090"/>
                    <a:pt x="4633" y="3995"/>
                  </a:cubicBezTo>
                  <a:cubicBezTo>
                    <a:pt x="5170" y="3307"/>
                    <a:pt x="5951" y="2977"/>
                    <a:pt x="6769" y="2977"/>
                  </a:cubicBezTo>
                  <a:cubicBezTo>
                    <a:pt x="7011" y="2977"/>
                    <a:pt x="7257" y="3006"/>
                    <a:pt x="7500" y="3063"/>
                  </a:cubicBezTo>
                  <a:cubicBezTo>
                    <a:pt x="8305" y="3251"/>
                    <a:pt x="8654" y="3957"/>
                    <a:pt x="8496" y="4730"/>
                  </a:cubicBezTo>
                  <a:cubicBezTo>
                    <a:pt x="8312" y="5504"/>
                    <a:pt x="7830" y="5944"/>
                    <a:pt x="7049" y="6050"/>
                  </a:cubicBezTo>
                  <a:cubicBezTo>
                    <a:pt x="6186" y="6004"/>
                    <a:pt x="6145" y="5617"/>
                    <a:pt x="6922" y="4891"/>
                  </a:cubicBezTo>
                  <a:cubicBezTo>
                    <a:pt x="7326" y="4768"/>
                    <a:pt x="7205" y="4179"/>
                    <a:pt x="6842" y="4179"/>
                  </a:cubicBezTo>
                  <a:cubicBezTo>
                    <a:pt x="6807" y="4179"/>
                    <a:pt x="6769" y="4184"/>
                    <a:pt x="6730" y="4196"/>
                  </a:cubicBezTo>
                  <a:cubicBezTo>
                    <a:pt x="4813" y="4779"/>
                    <a:pt x="5382" y="6816"/>
                    <a:pt x="6920" y="6816"/>
                  </a:cubicBezTo>
                  <a:cubicBezTo>
                    <a:pt x="7086" y="6816"/>
                    <a:pt x="7262" y="6792"/>
                    <a:pt x="7448" y="6741"/>
                  </a:cubicBezTo>
                  <a:cubicBezTo>
                    <a:pt x="9698" y="6116"/>
                    <a:pt x="9843" y="3166"/>
                    <a:pt x="7691" y="2367"/>
                  </a:cubicBezTo>
                  <a:cubicBezTo>
                    <a:pt x="7375" y="2249"/>
                    <a:pt x="7053" y="2195"/>
                    <a:pt x="6735" y="2195"/>
                  </a:cubicBezTo>
                  <a:cubicBezTo>
                    <a:pt x="4950" y="2195"/>
                    <a:pt x="3274" y="3899"/>
                    <a:pt x="3224" y="5661"/>
                  </a:cubicBezTo>
                  <a:cubicBezTo>
                    <a:pt x="3173" y="7453"/>
                    <a:pt x="5208" y="8357"/>
                    <a:pt x="6682" y="8544"/>
                  </a:cubicBezTo>
                  <a:cubicBezTo>
                    <a:pt x="6889" y="8571"/>
                    <a:pt x="7090" y="8583"/>
                    <a:pt x="7286" y="8583"/>
                  </a:cubicBezTo>
                  <a:cubicBezTo>
                    <a:pt x="11774" y="8583"/>
                    <a:pt x="13252" y="1907"/>
                    <a:pt x="8668" y="316"/>
                  </a:cubicBezTo>
                  <a:cubicBezTo>
                    <a:pt x="8053" y="102"/>
                    <a:pt x="7392" y="1"/>
                    <a:pt x="6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6096644" y="259343"/>
              <a:ext cx="335338" cy="320380"/>
            </a:xfrm>
            <a:custGeom>
              <a:avLst/>
              <a:gdLst/>
              <a:ahLst/>
              <a:cxnLst/>
              <a:rect l="l" t="t" r="r" b="b"/>
              <a:pathLst>
                <a:path w="13227" h="12637" extrusionOk="0">
                  <a:moveTo>
                    <a:pt x="6845" y="0"/>
                  </a:moveTo>
                  <a:cubicBezTo>
                    <a:pt x="6035" y="0"/>
                    <a:pt x="5228" y="82"/>
                    <a:pt x="4489" y="173"/>
                  </a:cubicBezTo>
                  <a:cubicBezTo>
                    <a:pt x="4049" y="227"/>
                    <a:pt x="4028" y="898"/>
                    <a:pt x="4439" y="898"/>
                  </a:cubicBezTo>
                  <a:cubicBezTo>
                    <a:pt x="4455" y="898"/>
                    <a:pt x="4471" y="897"/>
                    <a:pt x="4489" y="895"/>
                  </a:cubicBezTo>
                  <a:cubicBezTo>
                    <a:pt x="5137" y="815"/>
                    <a:pt x="5798" y="763"/>
                    <a:pt x="6447" y="763"/>
                  </a:cubicBezTo>
                  <a:cubicBezTo>
                    <a:pt x="8890" y="763"/>
                    <a:pt x="11171" y="1499"/>
                    <a:pt x="12013" y="4257"/>
                  </a:cubicBezTo>
                  <a:cubicBezTo>
                    <a:pt x="12888" y="7118"/>
                    <a:pt x="12007" y="10535"/>
                    <a:pt x="9039" y="11650"/>
                  </a:cubicBezTo>
                  <a:cubicBezTo>
                    <a:pt x="8570" y="11826"/>
                    <a:pt x="8075" y="11908"/>
                    <a:pt x="7572" y="11908"/>
                  </a:cubicBezTo>
                  <a:cubicBezTo>
                    <a:pt x="3975" y="11908"/>
                    <a:pt x="1" y="7747"/>
                    <a:pt x="2661" y="4477"/>
                  </a:cubicBezTo>
                  <a:cubicBezTo>
                    <a:pt x="3540" y="3396"/>
                    <a:pt x="4971" y="2641"/>
                    <a:pt x="6358" y="2641"/>
                  </a:cubicBezTo>
                  <a:cubicBezTo>
                    <a:pt x="7087" y="2641"/>
                    <a:pt x="7805" y="2849"/>
                    <a:pt x="8423" y="3330"/>
                  </a:cubicBezTo>
                  <a:cubicBezTo>
                    <a:pt x="9718" y="4336"/>
                    <a:pt x="10306" y="6376"/>
                    <a:pt x="9636" y="7885"/>
                  </a:cubicBezTo>
                  <a:cubicBezTo>
                    <a:pt x="9208" y="8850"/>
                    <a:pt x="8409" y="9250"/>
                    <a:pt x="7562" y="9250"/>
                  </a:cubicBezTo>
                  <a:cubicBezTo>
                    <a:pt x="6264" y="9250"/>
                    <a:pt x="4850" y="8312"/>
                    <a:pt x="4478" y="7026"/>
                  </a:cubicBezTo>
                  <a:cubicBezTo>
                    <a:pt x="4065" y="5606"/>
                    <a:pt x="4905" y="4385"/>
                    <a:pt x="6363" y="4301"/>
                  </a:cubicBezTo>
                  <a:cubicBezTo>
                    <a:pt x="6413" y="4298"/>
                    <a:pt x="6462" y="4296"/>
                    <a:pt x="6511" y="4296"/>
                  </a:cubicBezTo>
                  <a:cubicBezTo>
                    <a:pt x="7750" y="4296"/>
                    <a:pt x="8546" y="5231"/>
                    <a:pt x="8362" y="6449"/>
                  </a:cubicBezTo>
                  <a:cubicBezTo>
                    <a:pt x="8272" y="7047"/>
                    <a:pt x="7933" y="7290"/>
                    <a:pt x="7614" y="7290"/>
                  </a:cubicBezTo>
                  <a:cubicBezTo>
                    <a:pt x="7131" y="7290"/>
                    <a:pt x="6696" y="6730"/>
                    <a:pt x="7251" y="5995"/>
                  </a:cubicBezTo>
                  <a:cubicBezTo>
                    <a:pt x="7448" y="5734"/>
                    <a:pt x="7195" y="5478"/>
                    <a:pt x="6932" y="5478"/>
                  </a:cubicBezTo>
                  <a:cubicBezTo>
                    <a:pt x="6821" y="5478"/>
                    <a:pt x="6709" y="5523"/>
                    <a:pt x="6628" y="5631"/>
                  </a:cubicBezTo>
                  <a:lnTo>
                    <a:pt x="6626" y="5631"/>
                  </a:lnTo>
                  <a:cubicBezTo>
                    <a:pt x="5727" y="6821"/>
                    <a:pt x="6511" y="8118"/>
                    <a:pt x="7564" y="8118"/>
                  </a:cubicBezTo>
                  <a:cubicBezTo>
                    <a:pt x="7912" y="8118"/>
                    <a:pt x="8289" y="7977"/>
                    <a:pt x="8644" y="7643"/>
                  </a:cubicBezTo>
                  <a:cubicBezTo>
                    <a:pt x="9220" y="7103"/>
                    <a:pt x="9267" y="5683"/>
                    <a:pt x="8937" y="5022"/>
                  </a:cubicBezTo>
                  <a:cubicBezTo>
                    <a:pt x="8464" y="4078"/>
                    <a:pt x="7493" y="3561"/>
                    <a:pt x="6461" y="3561"/>
                  </a:cubicBezTo>
                  <a:cubicBezTo>
                    <a:pt x="6273" y="3561"/>
                    <a:pt x="6083" y="3578"/>
                    <a:pt x="5893" y="3613"/>
                  </a:cubicBezTo>
                  <a:cubicBezTo>
                    <a:pt x="3519" y="4053"/>
                    <a:pt x="3215" y="6646"/>
                    <a:pt x="4325" y="8452"/>
                  </a:cubicBezTo>
                  <a:cubicBezTo>
                    <a:pt x="4944" y="9460"/>
                    <a:pt x="6064" y="9942"/>
                    <a:pt x="7195" y="9942"/>
                  </a:cubicBezTo>
                  <a:cubicBezTo>
                    <a:pt x="8091" y="9942"/>
                    <a:pt x="8994" y="9640"/>
                    <a:pt x="9663" y="9060"/>
                  </a:cubicBezTo>
                  <a:cubicBezTo>
                    <a:pt x="11077" y="7833"/>
                    <a:pt x="10745" y="5540"/>
                    <a:pt x="9970" y="4081"/>
                  </a:cubicBezTo>
                  <a:cubicBezTo>
                    <a:pt x="9210" y="2647"/>
                    <a:pt x="7828" y="1932"/>
                    <a:pt x="6350" y="1932"/>
                  </a:cubicBezTo>
                  <a:cubicBezTo>
                    <a:pt x="5849" y="1932"/>
                    <a:pt x="5337" y="2014"/>
                    <a:pt x="4834" y="2178"/>
                  </a:cubicBezTo>
                  <a:cubicBezTo>
                    <a:pt x="2687" y="2878"/>
                    <a:pt x="684" y="4997"/>
                    <a:pt x="1106" y="7389"/>
                  </a:cubicBezTo>
                  <a:cubicBezTo>
                    <a:pt x="1519" y="9729"/>
                    <a:pt x="3394" y="11456"/>
                    <a:pt x="5548" y="12269"/>
                  </a:cubicBezTo>
                  <a:cubicBezTo>
                    <a:pt x="6215" y="12521"/>
                    <a:pt x="6872" y="12637"/>
                    <a:pt x="7502" y="12637"/>
                  </a:cubicBezTo>
                  <a:cubicBezTo>
                    <a:pt x="10326" y="12637"/>
                    <a:pt x="12612" y="10298"/>
                    <a:pt x="12963" y="7343"/>
                  </a:cubicBezTo>
                  <a:cubicBezTo>
                    <a:pt x="13226" y="5129"/>
                    <a:pt x="12652" y="2938"/>
                    <a:pt x="11042" y="1374"/>
                  </a:cubicBezTo>
                  <a:cubicBezTo>
                    <a:pt x="9929" y="294"/>
                    <a:pt x="8382" y="0"/>
                    <a:pt x="6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61"/>
            <p:cNvSpPr/>
            <p:nvPr/>
          </p:nvSpPr>
          <p:spPr>
            <a:xfrm>
              <a:off x="478090" y="1943398"/>
              <a:ext cx="426353" cy="372225"/>
            </a:xfrm>
            <a:custGeom>
              <a:avLst/>
              <a:gdLst/>
              <a:ahLst/>
              <a:cxnLst/>
              <a:rect l="l" t="t" r="r" b="b"/>
              <a:pathLst>
                <a:path w="16817" h="14682" extrusionOk="0">
                  <a:moveTo>
                    <a:pt x="8427" y="0"/>
                  </a:moveTo>
                  <a:cubicBezTo>
                    <a:pt x="5894" y="0"/>
                    <a:pt x="3442" y="1718"/>
                    <a:pt x="1978" y="3649"/>
                  </a:cubicBezTo>
                  <a:cubicBezTo>
                    <a:pt x="0" y="6261"/>
                    <a:pt x="464" y="9428"/>
                    <a:pt x="2375" y="11900"/>
                  </a:cubicBezTo>
                  <a:cubicBezTo>
                    <a:pt x="3853" y="13811"/>
                    <a:pt x="6188" y="14681"/>
                    <a:pt x="8583" y="14681"/>
                  </a:cubicBezTo>
                  <a:cubicBezTo>
                    <a:pt x="11827" y="14681"/>
                    <a:pt x="15180" y="13086"/>
                    <a:pt x="16665" y="10321"/>
                  </a:cubicBezTo>
                  <a:cubicBezTo>
                    <a:pt x="16817" y="10038"/>
                    <a:pt x="16567" y="9777"/>
                    <a:pt x="16325" y="9777"/>
                  </a:cubicBezTo>
                  <a:cubicBezTo>
                    <a:pt x="16217" y="9777"/>
                    <a:pt x="16110" y="9830"/>
                    <a:pt x="16042" y="9956"/>
                  </a:cubicBezTo>
                  <a:cubicBezTo>
                    <a:pt x="14651" y="12548"/>
                    <a:pt x="11658" y="13925"/>
                    <a:pt x="8725" y="13925"/>
                  </a:cubicBezTo>
                  <a:cubicBezTo>
                    <a:pt x="7235" y="13925"/>
                    <a:pt x="5760" y="13570"/>
                    <a:pt x="4518" y="12838"/>
                  </a:cubicBezTo>
                  <a:cubicBezTo>
                    <a:pt x="2127" y="11429"/>
                    <a:pt x="873" y="8457"/>
                    <a:pt x="1662" y="5812"/>
                  </a:cubicBezTo>
                  <a:cubicBezTo>
                    <a:pt x="2514" y="2959"/>
                    <a:pt x="5586" y="879"/>
                    <a:pt x="8474" y="758"/>
                  </a:cubicBezTo>
                  <a:cubicBezTo>
                    <a:pt x="8551" y="755"/>
                    <a:pt x="8627" y="753"/>
                    <a:pt x="8702" y="753"/>
                  </a:cubicBezTo>
                  <a:cubicBezTo>
                    <a:pt x="13926" y="753"/>
                    <a:pt x="15475" y="8450"/>
                    <a:pt x="10325" y="10002"/>
                  </a:cubicBezTo>
                  <a:cubicBezTo>
                    <a:pt x="10028" y="10091"/>
                    <a:pt x="9725" y="10133"/>
                    <a:pt x="9424" y="10133"/>
                  </a:cubicBezTo>
                  <a:cubicBezTo>
                    <a:pt x="6995" y="10133"/>
                    <a:pt x="4713" y="7409"/>
                    <a:pt x="6628" y="5244"/>
                  </a:cubicBezTo>
                  <a:cubicBezTo>
                    <a:pt x="6994" y="4830"/>
                    <a:pt x="7520" y="4647"/>
                    <a:pt x="8066" y="4647"/>
                  </a:cubicBezTo>
                  <a:cubicBezTo>
                    <a:pt x="9157" y="4647"/>
                    <a:pt x="10329" y="5380"/>
                    <a:pt x="10461" y="6473"/>
                  </a:cubicBezTo>
                  <a:cubicBezTo>
                    <a:pt x="10523" y="6980"/>
                    <a:pt x="9801" y="7363"/>
                    <a:pt x="9279" y="7363"/>
                  </a:cubicBezTo>
                  <a:cubicBezTo>
                    <a:pt x="8856" y="7363"/>
                    <a:pt x="8565" y="7110"/>
                    <a:pt x="8935" y="6465"/>
                  </a:cubicBezTo>
                  <a:cubicBezTo>
                    <a:pt x="9095" y="6185"/>
                    <a:pt x="8847" y="5925"/>
                    <a:pt x="8602" y="5925"/>
                  </a:cubicBezTo>
                  <a:cubicBezTo>
                    <a:pt x="8493" y="5925"/>
                    <a:pt x="8384" y="5977"/>
                    <a:pt x="8313" y="6102"/>
                  </a:cubicBezTo>
                  <a:cubicBezTo>
                    <a:pt x="7673" y="7214"/>
                    <a:pt x="8262" y="8088"/>
                    <a:pt x="9251" y="8088"/>
                  </a:cubicBezTo>
                  <a:cubicBezTo>
                    <a:pt x="9510" y="8088"/>
                    <a:pt x="9796" y="8028"/>
                    <a:pt x="10094" y="7897"/>
                  </a:cubicBezTo>
                  <a:cubicBezTo>
                    <a:pt x="12327" y="6916"/>
                    <a:pt x="10518" y="4724"/>
                    <a:pt x="9034" y="4055"/>
                  </a:cubicBezTo>
                  <a:cubicBezTo>
                    <a:pt x="8717" y="3913"/>
                    <a:pt x="8397" y="3848"/>
                    <a:pt x="8085" y="3848"/>
                  </a:cubicBezTo>
                  <a:cubicBezTo>
                    <a:pt x="6328" y="3848"/>
                    <a:pt x="4790" y="5889"/>
                    <a:pt x="5159" y="7618"/>
                  </a:cubicBezTo>
                  <a:cubicBezTo>
                    <a:pt x="5578" y="9590"/>
                    <a:pt x="7591" y="10794"/>
                    <a:pt x="9536" y="10794"/>
                  </a:cubicBezTo>
                  <a:cubicBezTo>
                    <a:pt x="9964" y="10794"/>
                    <a:pt x="10390" y="10735"/>
                    <a:pt x="10794" y="10614"/>
                  </a:cubicBezTo>
                  <a:cubicBezTo>
                    <a:pt x="12918" y="9974"/>
                    <a:pt x="14166" y="7702"/>
                    <a:pt x="14309" y="5615"/>
                  </a:cubicBezTo>
                  <a:cubicBezTo>
                    <a:pt x="14496" y="2904"/>
                    <a:pt x="12244" y="821"/>
                    <a:pt x="9798" y="176"/>
                  </a:cubicBezTo>
                  <a:cubicBezTo>
                    <a:pt x="9342" y="56"/>
                    <a:pt x="8883" y="0"/>
                    <a:pt x="8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41" name="Google Shape;1841;p61"/>
            <p:cNvGrpSpPr/>
            <p:nvPr/>
          </p:nvGrpSpPr>
          <p:grpSpPr>
            <a:xfrm>
              <a:off x="2822221" y="1263410"/>
              <a:ext cx="292061" cy="259305"/>
              <a:chOff x="2889250" y="1736300"/>
              <a:chExt cx="288000" cy="255700"/>
            </a:xfrm>
          </p:grpSpPr>
          <p:sp>
            <p:nvSpPr>
              <p:cNvPr id="1842" name="Google Shape;1842;p61"/>
              <p:cNvSpPr/>
              <p:nvPr/>
            </p:nvSpPr>
            <p:spPr>
              <a:xfrm>
                <a:off x="2938950" y="1782675"/>
                <a:ext cx="5817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805" extrusionOk="0">
                    <a:moveTo>
                      <a:pt x="1163" y="1"/>
                    </a:moveTo>
                    <a:cubicBezTo>
                      <a:pt x="0" y="1"/>
                      <a:pt x="0" y="1804"/>
                      <a:pt x="1163" y="1804"/>
                    </a:cubicBezTo>
                    <a:cubicBezTo>
                      <a:pt x="2326" y="1804"/>
                      <a:pt x="2326" y="1"/>
                      <a:pt x="1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3" name="Google Shape;1843;p61"/>
              <p:cNvSpPr/>
              <p:nvPr/>
            </p:nvSpPr>
            <p:spPr>
              <a:xfrm>
                <a:off x="2986000" y="1842150"/>
                <a:ext cx="1163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607" extrusionOk="0">
                    <a:moveTo>
                      <a:pt x="2326" y="0"/>
                    </a:moveTo>
                    <a:cubicBezTo>
                      <a:pt x="0" y="0"/>
                      <a:pt x="0" y="3607"/>
                      <a:pt x="2326" y="3607"/>
                    </a:cubicBezTo>
                    <a:cubicBezTo>
                      <a:pt x="4652" y="3607"/>
                      <a:pt x="4652" y="0"/>
                      <a:pt x="23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4" name="Google Shape;1844;p61"/>
              <p:cNvSpPr/>
              <p:nvPr/>
            </p:nvSpPr>
            <p:spPr>
              <a:xfrm>
                <a:off x="2889250" y="1859275"/>
                <a:ext cx="8727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2706" extrusionOk="0">
                    <a:moveTo>
                      <a:pt x="1746" y="0"/>
                    </a:moveTo>
                    <a:cubicBezTo>
                      <a:pt x="1" y="0"/>
                      <a:pt x="1" y="2706"/>
                      <a:pt x="1746" y="2706"/>
                    </a:cubicBezTo>
                    <a:cubicBezTo>
                      <a:pt x="3490" y="2706"/>
                      <a:pt x="3490" y="0"/>
                      <a:pt x="17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5" name="Google Shape;1845;p61"/>
              <p:cNvSpPr/>
              <p:nvPr/>
            </p:nvSpPr>
            <p:spPr>
              <a:xfrm>
                <a:off x="3035650" y="1736300"/>
                <a:ext cx="8727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2706" extrusionOk="0">
                    <a:moveTo>
                      <a:pt x="1746" y="0"/>
                    </a:moveTo>
                    <a:cubicBezTo>
                      <a:pt x="0" y="0"/>
                      <a:pt x="0" y="2706"/>
                      <a:pt x="1746" y="2706"/>
                    </a:cubicBezTo>
                    <a:cubicBezTo>
                      <a:pt x="3490" y="2706"/>
                      <a:pt x="3490" y="0"/>
                      <a:pt x="17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6" name="Google Shape;1846;p61"/>
              <p:cNvSpPr/>
              <p:nvPr/>
            </p:nvSpPr>
            <p:spPr>
              <a:xfrm>
                <a:off x="3133575" y="1829325"/>
                <a:ext cx="436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354" extrusionOk="0">
                    <a:moveTo>
                      <a:pt x="874" y="0"/>
                    </a:moveTo>
                    <a:cubicBezTo>
                      <a:pt x="1" y="0"/>
                      <a:pt x="1" y="1354"/>
                      <a:pt x="874" y="1354"/>
                    </a:cubicBezTo>
                    <a:cubicBezTo>
                      <a:pt x="1746" y="1354"/>
                      <a:pt x="1746" y="0"/>
                      <a:pt x="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7" name="Google Shape;1847;p61"/>
              <p:cNvSpPr/>
              <p:nvPr/>
            </p:nvSpPr>
            <p:spPr>
              <a:xfrm>
                <a:off x="2957925" y="1958175"/>
                <a:ext cx="4362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53" extrusionOk="0">
                    <a:moveTo>
                      <a:pt x="873" y="0"/>
                    </a:moveTo>
                    <a:cubicBezTo>
                      <a:pt x="1" y="0"/>
                      <a:pt x="1" y="1352"/>
                      <a:pt x="873" y="1352"/>
                    </a:cubicBezTo>
                    <a:cubicBezTo>
                      <a:pt x="1745" y="1352"/>
                      <a:pt x="1745" y="0"/>
                      <a:pt x="8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8" name="Google Shape;1848;p61"/>
              <p:cNvSpPr/>
              <p:nvPr/>
            </p:nvSpPr>
            <p:spPr>
              <a:xfrm>
                <a:off x="3108750" y="1946675"/>
                <a:ext cx="5817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805" extrusionOk="0">
                    <a:moveTo>
                      <a:pt x="1164" y="1"/>
                    </a:moveTo>
                    <a:cubicBezTo>
                      <a:pt x="1" y="1"/>
                      <a:pt x="1" y="1804"/>
                      <a:pt x="1164" y="1804"/>
                    </a:cubicBezTo>
                    <a:cubicBezTo>
                      <a:pt x="2327" y="1804"/>
                      <a:pt x="2327" y="1"/>
                      <a:pt x="1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49" name="Google Shape;1849;p61"/>
            <p:cNvGrpSpPr/>
            <p:nvPr/>
          </p:nvGrpSpPr>
          <p:grpSpPr>
            <a:xfrm>
              <a:off x="5864166" y="2492727"/>
              <a:ext cx="308439" cy="264579"/>
              <a:chOff x="5888900" y="2948525"/>
              <a:chExt cx="304150" cy="260900"/>
            </a:xfrm>
          </p:grpSpPr>
          <p:sp>
            <p:nvSpPr>
              <p:cNvPr id="1850" name="Google Shape;1850;p61"/>
              <p:cNvSpPr/>
              <p:nvPr/>
            </p:nvSpPr>
            <p:spPr>
              <a:xfrm>
                <a:off x="5888900" y="3059325"/>
                <a:ext cx="582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805" extrusionOk="0">
                    <a:moveTo>
                      <a:pt x="1164" y="0"/>
                    </a:moveTo>
                    <a:cubicBezTo>
                      <a:pt x="0" y="0"/>
                      <a:pt x="0" y="1805"/>
                      <a:pt x="1164" y="1805"/>
                    </a:cubicBezTo>
                    <a:cubicBezTo>
                      <a:pt x="2327" y="1805"/>
                      <a:pt x="2327" y="0"/>
                      <a:pt x="1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1" name="Google Shape;1851;p61"/>
              <p:cNvSpPr/>
              <p:nvPr/>
            </p:nvSpPr>
            <p:spPr>
              <a:xfrm>
                <a:off x="5988650" y="3036800"/>
                <a:ext cx="1163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607" extrusionOk="0">
                    <a:moveTo>
                      <a:pt x="2327" y="0"/>
                    </a:moveTo>
                    <a:cubicBezTo>
                      <a:pt x="0" y="0"/>
                      <a:pt x="0" y="3607"/>
                      <a:pt x="2327" y="3607"/>
                    </a:cubicBezTo>
                    <a:cubicBezTo>
                      <a:pt x="4653" y="3607"/>
                      <a:pt x="4653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2" name="Google Shape;1852;p61"/>
              <p:cNvSpPr/>
              <p:nvPr/>
            </p:nvSpPr>
            <p:spPr>
              <a:xfrm>
                <a:off x="5932900" y="3141750"/>
                <a:ext cx="8727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2707" extrusionOk="0">
                    <a:moveTo>
                      <a:pt x="1746" y="0"/>
                    </a:moveTo>
                    <a:cubicBezTo>
                      <a:pt x="1" y="0"/>
                      <a:pt x="1" y="2706"/>
                      <a:pt x="1746" y="2706"/>
                    </a:cubicBezTo>
                    <a:cubicBezTo>
                      <a:pt x="3490" y="2706"/>
                      <a:pt x="3490" y="0"/>
                      <a:pt x="1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3" name="Google Shape;1853;p61"/>
              <p:cNvSpPr/>
              <p:nvPr/>
            </p:nvSpPr>
            <p:spPr>
              <a:xfrm>
                <a:off x="5944625" y="2948525"/>
                <a:ext cx="8727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2705" extrusionOk="0">
                    <a:moveTo>
                      <a:pt x="1745" y="0"/>
                    </a:moveTo>
                    <a:cubicBezTo>
                      <a:pt x="1" y="0"/>
                      <a:pt x="1" y="2705"/>
                      <a:pt x="1745" y="2705"/>
                    </a:cubicBezTo>
                    <a:cubicBezTo>
                      <a:pt x="3491" y="2705"/>
                      <a:pt x="3491" y="0"/>
                      <a:pt x="17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4" name="Google Shape;1854;p61"/>
              <p:cNvSpPr/>
              <p:nvPr/>
            </p:nvSpPr>
            <p:spPr>
              <a:xfrm>
                <a:off x="6071875" y="2953700"/>
                <a:ext cx="4362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54" extrusionOk="0">
                    <a:moveTo>
                      <a:pt x="872" y="1"/>
                    </a:moveTo>
                    <a:cubicBezTo>
                      <a:pt x="0" y="1"/>
                      <a:pt x="0" y="1353"/>
                      <a:pt x="872" y="1353"/>
                    </a:cubicBezTo>
                    <a:cubicBezTo>
                      <a:pt x="1744" y="1353"/>
                      <a:pt x="1744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5" name="Google Shape;1855;p61"/>
              <p:cNvSpPr/>
              <p:nvPr/>
            </p:nvSpPr>
            <p:spPr>
              <a:xfrm>
                <a:off x="6071875" y="3164500"/>
                <a:ext cx="43625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55" extrusionOk="0">
                    <a:moveTo>
                      <a:pt x="872" y="1"/>
                    </a:moveTo>
                    <a:cubicBezTo>
                      <a:pt x="0" y="1"/>
                      <a:pt x="0" y="1355"/>
                      <a:pt x="872" y="1355"/>
                    </a:cubicBezTo>
                    <a:cubicBezTo>
                      <a:pt x="1744" y="1355"/>
                      <a:pt x="1744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6" name="Google Shape;1856;p61"/>
              <p:cNvSpPr/>
              <p:nvPr/>
            </p:nvSpPr>
            <p:spPr>
              <a:xfrm>
                <a:off x="6134825" y="3053475"/>
                <a:ext cx="5822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1806" extrusionOk="0">
                    <a:moveTo>
                      <a:pt x="1165" y="0"/>
                    </a:moveTo>
                    <a:cubicBezTo>
                      <a:pt x="1" y="0"/>
                      <a:pt x="1" y="1805"/>
                      <a:pt x="1165" y="1805"/>
                    </a:cubicBezTo>
                    <a:cubicBezTo>
                      <a:pt x="2328" y="1805"/>
                      <a:pt x="2328" y="0"/>
                      <a:pt x="1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57" name="Google Shape;1857;p61"/>
            <p:cNvGrpSpPr/>
            <p:nvPr/>
          </p:nvGrpSpPr>
          <p:grpSpPr>
            <a:xfrm>
              <a:off x="2550392" y="736839"/>
              <a:ext cx="922375" cy="246223"/>
              <a:chOff x="2621200" y="1217050"/>
              <a:chExt cx="909550" cy="242800"/>
            </a:xfrm>
          </p:grpSpPr>
          <p:sp>
            <p:nvSpPr>
              <p:cNvPr id="1858" name="Google Shape;1858;p61"/>
              <p:cNvSpPr/>
              <p:nvPr/>
            </p:nvSpPr>
            <p:spPr>
              <a:xfrm>
                <a:off x="2925275" y="1217050"/>
                <a:ext cx="295100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11804" h="9712" extrusionOk="0">
                    <a:moveTo>
                      <a:pt x="5867" y="714"/>
                    </a:moveTo>
                    <a:cubicBezTo>
                      <a:pt x="7964" y="714"/>
                      <a:pt x="9438" y="2266"/>
                      <a:pt x="9602" y="4465"/>
                    </a:cubicBezTo>
                    <a:cubicBezTo>
                      <a:pt x="9794" y="7041"/>
                      <a:pt x="7785" y="8798"/>
                      <a:pt x="5358" y="9001"/>
                    </a:cubicBezTo>
                    <a:cubicBezTo>
                      <a:pt x="5240" y="9011"/>
                      <a:pt x="5124" y="9016"/>
                      <a:pt x="5009" y="9016"/>
                    </a:cubicBezTo>
                    <a:cubicBezTo>
                      <a:pt x="2821" y="9016"/>
                      <a:pt x="1140" y="7270"/>
                      <a:pt x="893" y="5126"/>
                    </a:cubicBezTo>
                    <a:cubicBezTo>
                      <a:pt x="595" y="2557"/>
                      <a:pt x="2666" y="969"/>
                      <a:pt x="5022" y="791"/>
                    </a:cubicBezTo>
                    <a:cubicBezTo>
                      <a:pt x="5044" y="789"/>
                      <a:pt x="5065" y="786"/>
                      <a:pt x="5085" y="781"/>
                    </a:cubicBezTo>
                    <a:lnTo>
                      <a:pt x="5085" y="781"/>
                    </a:lnTo>
                    <a:cubicBezTo>
                      <a:pt x="5096" y="780"/>
                      <a:pt x="5107" y="779"/>
                      <a:pt x="5118" y="777"/>
                    </a:cubicBezTo>
                    <a:cubicBezTo>
                      <a:pt x="5376" y="734"/>
                      <a:pt x="5626" y="714"/>
                      <a:pt x="5867" y="714"/>
                    </a:cubicBezTo>
                    <a:close/>
                    <a:moveTo>
                      <a:pt x="5877" y="1"/>
                    </a:moveTo>
                    <a:cubicBezTo>
                      <a:pt x="5599" y="1"/>
                      <a:pt x="5307" y="23"/>
                      <a:pt x="5002" y="70"/>
                    </a:cubicBezTo>
                    <a:lnTo>
                      <a:pt x="5002" y="70"/>
                    </a:lnTo>
                    <a:cubicBezTo>
                      <a:pt x="2163" y="294"/>
                      <a:pt x="0" y="2139"/>
                      <a:pt x="172" y="5126"/>
                    </a:cubicBezTo>
                    <a:cubicBezTo>
                      <a:pt x="329" y="7889"/>
                      <a:pt x="2647" y="9711"/>
                      <a:pt x="5255" y="9711"/>
                    </a:cubicBezTo>
                    <a:cubicBezTo>
                      <a:pt x="5411" y="9711"/>
                      <a:pt x="5568" y="9705"/>
                      <a:pt x="5725" y="9692"/>
                    </a:cubicBezTo>
                    <a:cubicBezTo>
                      <a:pt x="11803" y="9182"/>
                      <a:pt x="11531" y="1"/>
                      <a:pt x="5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9" name="Google Shape;1859;p61"/>
              <p:cNvSpPr/>
              <p:nvPr/>
            </p:nvSpPr>
            <p:spPr>
              <a:xfrm>
                <a:off x="2621200" y="1266500"/>
                <a:ext cx="90955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36382" h="5908" extrusionOk="0">
                    <a:moveTo>
                      <a:pt x="31793" y="1"/>
                    </a:moveTo>
                    <a:cubicBezTo>
                      <a:pt x="28551" y="1"/>
                      <a:pt x="25204" y="740"/>
                      <a:pt x="22049" y="1130"/>
                    </a:cubicBezTo>
                    <a:cubicBezTo>
                      <a:pt x="21611" y="1185"/>
                      <a:pt x="21589" y="1856"/>
                      <a:pt x="21999" y="1856"/>
                    </a:cubicBezTo>
                    <a:cubicBezTo>
                      <a:pt x="22015" y="1856"/>
                      <a:pt x="22032" y="1855"/>
                      <a:pt x="22049" y="1853"/>
                    </a:cubicBezTo>
                    <a:cubicBezTo>
                      <a:pt x="24314" y="1572"/>
                      <a:pt x="26572" y="1236"/>
                      <a:pt x="28844" y="1013"/>
                    </a:cubicBezTo>
                    <a:cubicBezTo>
                      <a:pt x="30137" y="886"/>
                      <a:pt x="31435" y="789"/>
                      <a:pt x="32734" y="789"/>
                    </a:cubicBezTo>
                    <a:cubicBezTo>
                      <a:pt x="32841" y="789"/>
                      <a:pt x="32948" y="789"/>
                      <a:pt x="33055" y="791"/>
                    </a:cubicBezTo>
                    <a:cubicBezTo>
                      <a:pt x="33715" y="799"/>
                      <a:pt x="35460" y="781"/>
                      <a:pt x="34162" y="1317"/>
                    </a:cubicBezTo>
                    <a:cubicBezTo>
                      <a:pt x="31832" y="2280"/>
                      <a:pt x="29107" y="2555"/>
                      <a:pt x="26638" y="2949"/>
                    </a:cubicBezTo>
                    <a:cubicBezTo>
                      <a:pt x="24254" y="3330"/>
                      <a:pt x="21863" y="3657"/>
                      <a:pt x="19464" y="3931"/>
                    </a:cubicBezTo>
                    <a:cubicBezTo>
                      <a:pt x="14512" y="4498"/>
                      <a:pt x="9540" y="5077"/>
                      <a:pt x="4549" y="5104"/>
                    </a:cubicBezTo>
                    <a:cubicBezTo>
                      <a:pt x="4358" y="5105"/>
                      <a:pt x="4165" y="5107"/>
                      <a:pt x="3969" y="5107"/>
                    </a:cubicBezTo>
                    <a:cubicBezTo>
                      <a:pt x="3208" y="5107"/>
                      <a:pt x="2423" y="5081"/>
                      <a:pt x="1702" y="4877"/>
                    </a:cubicBezTo>
                    <a:cubicBezTo>
                      <a:pt x="1350" y="4777"/>
                      <a:pt x="2468" y="4368"/>
                      <a:pt x="2635" y="4315"/>
                    </a:cubicBezTo>
                    <a:cubicBezTo>
                      <a:pt x="3238" y="4124"/>
                      <a:pt x="3870" y="4008"/>
                      <a:pt x="4491" y="3892"/>
                    </a:cubicBezTo>
                    <a:cubicBezTo>
                      <a:pt x="7156" y="3397"/>
                      <a:pt x="9907" y="3177"/>
                      <a:pt x="12613" y="3060"/>
                    </a:cubicBezTo>
                    <a:cubicBezTo>
                      <a:pt x="13070" y="3040"/>
                      <a:pt x="13077" y="2338"/>
                      <a:pt x="12631" y="2338"/>
                    </a:cubicBezTo>
                    <a:cubicBezTo>
                      <a:pt x="12625" y="2338"/>
                      <a:pt x="12619" y="2338"/>
                      <a:pt x="12613" y="2338"/>
                    </a:cubicBezTo>
                    <a:lnTo>
                      <a:pt x="12611" y="2339"/>
                    </a:lnTo>
                    <a:cubicBezTo>
                      <a:pt x="9952" y="2454"/>
                      <a:pt x="7284" y="2708"/>
                      <a:pt x="4655" y="3136"/>
                    </a:cubicBezTo>
                    <a:cubicBezTo>
                      <a:pt x="4165" y="3216"/>
                      <a:pt x="0" y="3788"/>
                      <a:pt x="904" y="5159"/>
                    </a:cubicBezTo>
                    <a:cubicBezTo>
                      <a:pt x="1307" y="5769"/>
                      <a:pt x="2379" y="5907"/>
                      <a:pt x="3427" y="5907"/>
                    </a:cubicBezTo>
                    <a:cubicBezTo>
                      <a:pt x="4251" y="5907"/>
                      <a:pt x="5061" y="5822"/>
                      <a:pt x="5519" y="5813"/>
                    </a:cubicBezTo>
                    <a:cubicBezTo>
                      <a:pt x="8635" y="5752"/>
                      <a:pt x="11749" y="5474"/>
                      <a:pt x="14849" y="5174"/>
                    </a:cubicBezTo>
                    <a:cubicBezTo>
                      <a:pt x="19356" y="4737"/>
                      <a:pt x="23863" y="4152"/>
                      <a:pt x="28327" y="3399"/>
                    </a:cubicBezTo>
                    <a:cubicBezTo>
                      <a:pt x="30459" y="3038"/>
                      <a:pt x="33129" y="2824"/>
                      <a:pt x="35027" y="1690"/>
                    </a:cubicBezTo>
                    <a:cubicBezTo>
                      <a:pt x="36382" y="881"/>
                      <a:pt x="34575" y="195"/>
                      <a:pt x="33851" y="112"/>
                    </a:cubicBezTo>
                    <a:cubicBezTo>
                      <a:pt x="33172" y="35"/>
                      <a:pt x="32485" y="1"/>
                      <a:pt x="317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0" name="Google Shape;1860;p61"/>
              <p:cNvSpPr/>
              <p:nvPr/>
            </p:nvSpPr>
            <p:spPr>
              <a:xfrm>
                <a:off x="2949975" y="1236000"/>
                <a:ext cx="174425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6977" h="1956" extrusionOk="0">
                    <a:moveTo>
                      <a:pt x="6634" y="0"/>
                    </a:moveTo>
                    <a:cubicBezTo>
                      <a:pt x="6600" y="0"/>
                      <a:pt x="6564" y="8"/>
                      <a:pt x="6528" y="27"/>
                    </a:cubicBezTo>
                    <a:cubicBezTo>
                      <a:pt x="4948" y="831"/>
                      <a:pt x="3368" y="1510"/>
                      <a:pt x="1644" y="1510"/>
                    </a:cubicBezTo>
                    <a:cubicBezTo>
                      <a:pt x="1234" y="1510"/>
                      <a:pt x="816" y="1472"/>
                      <a:pt x="387" y="1387"/>
                    </a:cubicBezTo>
                    <a:cubicBezTo>
                      <a:pt x="370" y="1384"/>
                      <a:pt x="354" y="1382"/>
                      <a:pt x="338" y="1382"/>
                    </a:cubicBezTo>
                    <a:cubicBezTo>
                      <a:pt x="91" y="1382"/>
                      <a:pt x="0" y="1769"/>
                      <a:pt x="268" y="1822"/>
                    </a:cubicBezTo>
                    <a:cubicBezTo>
                      <a:pt x="731" y="1913"/>
                      <a:pt x="1183" y="1955"/>
                      <a:pt x="1626" y="1955"/>
                    </a:cubicBezTo>
                    <a:cubicBezTo>
                      <a:pt x="3433" y="1955"/>
                      <a:pt x="5092" y="1262"/>
                      <a:pt x="6755" y="416"/>
                    </a:cubicBezTo>
                    <a:cubicBezTo>
                      <a:pt x="6977" y="303"/>
                      <a:pt x="6841" y="0"/>
                      <a:pt x="6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1" name="Google Shape;1861;p61"/>
              <p:cNvSpPr/>
              <p:nvPr/>
            </p:nvSpPr>
            <p:spPr>
              <a:xfrm>
                <a:off x="2935925" y="1287125"/>
                <a:ext cx="17500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1540" extrusionOk="0">
                    <a:moveTo>
                      <a:pt x="6653" y="0"/>
                    </a:moveTo>
                    <a:cubicBezTo>
                      <a:pt x="6620" y="0"/>
                      <a:pt x="6584" y="8"/>
                      <a:pt x="6548" y="26"/>
                    </a:cubicBezTo>
                    <a:cubicBezTo>
                      <a:pt x="5020" y="787"/>
                      <a:pt x="3399" y="1089"/>
                      <a:pt x="1737" y="1089"/>
                    </a:cubicBezTo>
                    <a:cubicBezTo>
                      <a:pt x="1257" y="1089"/>
                      <a:pt x="774" y="1064"/>
                      <a:pt x="289" y="1018"/>
                    </a:cubicBezTo>
                    <a:cubicBezTo>
                      <a:pt x="281" y="1017"/>
                      <a:pt x="272" y="1017"/>
                      <a:pt x="264" y="1017"/>
                    </a:cubicBezTo>
                    <a:cubicBezTo>
                      <a:pt x="1" y="1017"/>
                      <a:pt x="11" y="1442"/>
                      <a:pt x="289" y="1468"/>
                    </a:cubicBezTo>
                    <a:cubicBezTo>
                      <a:pt x="776" y="1514"/>
                      <a:pt x="1260" y="1539"/>
                      <a:pt x="1740" y="1539"/>
                    </a:cubicBezTo>
                    <a:cubicBezTo>
                      <a:pt x="3483" y="1539"/>
                      <a:pt x="5176" y="1212"/>
                      <a:pt x="6776" y="415"/>
                    </a:cubicBezTo>
                    <a:cubicBezTo>
                      <a:pt x="7000" y="304"/>
                      <a:pt x="6862" y="0"/>
                      <a:pt x="6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2" name="Google Shape;1862;p61"/>
              <p:cNvSpPr/>
              <p:nvPr/>
            </p:nvSpPr>
            <p:spPr>
              <a:xfrm>
                <a:off x="2999000" y="1303525"/>
                <a:ext cx="176100" cy="54900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2196" extrusionOk="0">
                    <a:moveTo>
                      <a:pt x="6715" y="1"/>
                    </a:moveTo>
                    <a:cubicBezTo>
                      <a:pt x="6664" y="1"/>
                      <a:pt x="6611" y="20"/>
                      <a:pt x="6564" y="66"/>
                    </a:cubicBezTo>
                    <a:cubicBezTo>
                      <a:pt x="4986" y="1623"/>
                      <a:pt x="2381" y="1732"/>
                      <a:pt x="290" y="1744"/>
                    </a:cubicBezTo>
                    <a:cubicBezTo>
                      <a:pt x="0" y="1746"/>
                      <a:pt x="0" y="2195"/>
                      <a:pt x="289" y="2195"/>
                    </a:cubicBezTo>
                    <a:cubicBezTo>
                      <a:pt x="289" y="2195"/>
                      <a:pt x="290" y="2195"/>
                      <a:pt x="290" y="2195"/>
                    </a:cubicBezTo>
                    <a:cubicBezTo>
                      <a:pt x="2506" y="2182"/>
                      <a:pt x="5213" y="2033"/>
                      <a:pt x="6883" y="385"/>
                    </a:cubicBezTo>
                    <a:cubicBezTo>
                      <a:pt x="7044" y="228"/>
                      <a:pt x="6889" y="1"/>
                      <a:pt x="6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3" name="Google Shape;1863;p61"/>
              <p:cNvSpPr/>
              <p:nvPr/>
            </p:nvSpPr>
            <p:spPr>
              <a:xfrm>
                <a:off x="2976425" y="1408725"/>
                <a:ext cx="123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749" extrusionOk="0">
                    <a:moveTo>
                      <a:pt x="4625" y="0"/>
                    </a:moveTo>
                    <a:cubicBezTo>
                      <a:pt x="4605" y="0"/>
                      <a:pt x="4583" y="3"/>
                      <a:pt x="4561" y="9"/>
                    </a:cubicBezTo>
                    <a:cubicBezTo>
                      <a:pt x="3739" y="237"/>
                      <a:pt x="2906" y="300"/>
                      <a:pt x="2068" y="300"/>
                    </a:cubicBezTo>
                    <a:cubicBezTo>
                      <a:pt x="1477" y="300"/>
                      <a:pt x="884" y="269"/>
                      <a:pt x="291" y="242"/>
                    </a:cubicBezTo>
                    <a:cubicBezTo>
                      <a:pt x="287" y="242"/>
                      <a:pt x="282" y="242"/>
                      <a:pt x="278" y="242"/>
                    </a:cubicBezTo>
                    <a:cubicBezTo>
                      <a:pt x="1" y="242"/>
                      <a:pt x="6" y="680"/>
                      <a:pt x="291" y="693"/>
                    </a:cubicBezTo>
                    <a:lnTo>
                      <a:pt x="292" y="693"/>
                    </a:lnTo>
                    <a:cubicBezTo>
                      <a:pt x="882" y="720"/>
                      <a:pt x="1471" y="749"/>
                      <a:pt x="2057" y="749"/>
                    </a:cubicBezTo>
                    <a:cubicBezTo>
                      <a:pt x="2940" y="749"/>
                      <a:pt x="3816" y="683"/>
                      <a:pt x="4680" y="444"/>
                    </a:cubicBezTo>
                    <a:cubicBezTo>
                      <a:pt x="4938" y="373"/>
                      <a:pt x="4858" y="0"/>
                      <a:pt x="4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64" name="Google Shape;1864;p61"/>
            <p:cNvGrpSpPr/>
            <p:nvPr/>
          </p:nvGrpSpPr>
          <p:grpSpPr>
            <a:xfrm>
              <a:off x="6310801" y="3887698"/>
              <a:ext cx="622328" cy="603440"/>
              <a:chOff x="6329325" y="4324100"/>
              <a:chExt cx="613675" cy="595050"/>
            </a:xfrm>
          </p:grpSpPr>
          <p:sp>
            <p:nvSpPr>
              <p:cNvPr id="1865" name="Google Shape;1865;p61"/>
              <p:cNvSpPr/>
              <p:nvPr/>
            </p:nvSpPr>
            <p:spPr>
              <a:xfrm>
                <a:off x="6329325" y="4324100"/>
                <a:ext cx="613675" cy="595050"/>
              </a:xfrm>
              <a:custGeom>
                <a:avLst/>
                <a:gdLst/>
                <a:ahLst/>
                <a:cxnLst/>
                <a:rect l="l" t="t" r="r" b="b"/>
                <a:pathLst>
                  <a:path w="24547" h="23802" extrusionOk="0">
                    <a:moveTo>
                      <a:pt x="12415" y="722"/>
                    </a:moveTo>
                    <a:cubicBezTo>
                      <a:pt x="12431" y="722"/>
                      <a:pt x="12447" y="722"/>
                      <a:pt x="12463" y="722"/>
                    </a:cubicBezTo>
                    <a:cubicBezTo>
                      <a:pt x="18756" y="796"/>
                      <a:pt x="23678" y="4674"/>
                      <a:pt x="23825" y="11186"/>
                    </a:cubicBezTo>
                    <a:cubicBezTo>
                      <a:pt x="23945" y="16509"/>
                      <a:pt x="20564" y="21846"/>
                      <a:pt x="15161" y="22890"/>
                    </a:cubicBezTo>
                    <a:cubicBezTo>
                      <a:pt x="14426" y="23032"/>
                      <a:pt x="13699" y="23101"/>
                      <a:pt x="12986" y="23101"/>
                    </a:cubicBezTo>
                    <a:cubicBezTo>
                      <a:pt x="7951" y="23101"/>
                      <a:pt x="3615" y="19694"/>
                      <a:pt x="2114" y="14762"/>
                    </a:cubicBezTo>
                    <a:cubicBezTo>
                      <a:pt x="599" y="9783"/>
                      <a:pt x="2337" y="4032"/>
                      <a:pt x="7209" y="1714"/>
                    </a:cubicBezTo>
                    <a:cubicBezTo>
                      <a:pt x="8820" y="947"/>
                      <a:pt x="10648" y="722"/>
                      <a:pt x="12415" y="722"/>
                    </a:cubicBezTo>
                    <a:close/>
                    <a:moveTo>
                      <a:pt x="12458" y="0"/>
                    </a:moveTo>
                    <a:cubicBezTo>
                      <a:pt x="12446" y="0"/>
                      <a:pt x="12435" y="0"/>
                      <a:pt x="12424" y="1"/>
                    </a:cubicBezTo>
                    <a:lnTo>
                      <a:pt x="12426" y="1"/>
                    </a:lnTo>
                    <a:cubicBezTo>
                      <a:pt x="7396" y="1"/>
                      <a:pt x="3012" y="2470"/>
                      <a:pt x="1415" y="7399"/>
                    </a:cubicBezTo>
                    <a:cubicBezTo>
                      <a:pt x="1" y="11757"/>
                      <a:pt x="1298" y="16817"/>
                      <a:pt x="4346" y="20160"/>
                    </a:cubicBezTo>
                    <a:cubicBezTo>
                      <a:pt x="6532" y="22557"/>
                      <a:pt x="9774" y="23802"/>
                      <a:pt x="13002" y="23802"/>
                    </a:cubicBezTo>
                    <a:cubicBezTo>
                      <a:pt x="14738" y="23802"/>
                      <a:pt x="16471" y="23441"/>
                      <a:pt x="18033" y="22706"/>
                    </a:cubicBezTo>
                    <a:cubicBezTo>
                      <a:pt x="22320" y="20687"/>
                      <a:pt x="24546" y="15731"/>
                      <a:pt x="24546" y="11186"/>
                    </a:cubicBezTo>
                    <a:cubicBezTo>
                      <a:pt x="24546" y="4269"/>
                      <a:pt x="19035" y="79"/>
                      <a:pt x="12469" y="0"/>
                    </a:cubicBezTo>
                    <a:lnTo>
                      <a:pt x="12469" y="0"/>
                    </a:lnTo>
                    <a:cubicBezTo>
                      <a:pt x="12467" y="0"/>
                      <a:pt x="12465" y="0"/>
                      <a:pt x="12463" y="0"/>
                    </a:cubicBezTo>
                    <a:lnTo>
                      <a:pt x="12463" y="0"/>
                    </a:lnTo>
                    <a:cubicBezTo>
                      <a:pt x="12463" y="0"/>
                      <a:pt x="12463" y="0"/>
                      <a:pt x="12463" y="0"/>
                    </a:cubicBezTo>
                    <a:cubicBezTo>
                      <a:pt x="12462" y="0"/>
                      <a:pt x="12460" y="0"/>
                      <a:pt x="124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6" name="Google Shape;1866;p61"/>
              <p:cNvSpPr/>
              <p:nvPr/>
            </p:nvSpPr>
            <p:spPr>
              <a:xfrm>
                <a:off x="6613500" y="4428425"/>
                <a:ext cx="139975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5385" extrusionOk="0">
                    <a:moveTo>
                      <a:pt x="2602" y="722"/>
                    </a:moveTo>
                    <a:cubicBezTo>
                      <a:pt x="3532" y="722"/>
                      <a:pt x="4403" y="1045"/>
                      <a:pt x="4689" y="2028"/>
                    </a:cubicBezTo>
                    <a:cubicBezTo>
                      <a:pt x="4934" y="2868"/>
                      <a:pt x="4537" y="3852"/>
                      <a:pt x="3836" y="4347"/>
                    </a:cubicBezTo>
                    <a:cubicBezTo>
                      <a:pt x="3516" y="4575"/>
                      <a:pt x="3137" y="4683"/>
                      <a:pt x="2760" y="4683"/>
                    </a:cubicBezTo>
                    <a:cubicBezTo>
                      <a:pt x="2029" y="4683"/>
                      <a:pt x="1305" y="4279"/>
                      <a:pt x="1025" y="3570"/>
                    </a:cubicBezTo>
                    <a:cubicBezTo>
                      <a:pt x="589" y="2470"/>
                      <a:pt x="1059" y="862"/>
                      <a:pt x="2377" y="728"/>
                    </a:cubicBezTo>
                    <a:cubicBezTo>
                      <a:pt x="2452" y="724"/>
                      <a:pt x="2527" y="722"/>
                      <a:pt x="2602" y="722"/>
                    </a:cubicBezTo>
                    <a:close/>
                    <a:moveTo>
                      <a:pt x="2597" y="0"/>
                    </a:moveTo>
                    <a:cubicBezTo>
                      <a:pt x="2538" y="0"/>
                      <a:pt x="2480" y="1"/>
                      <a:pt x="2422" y="4"/>
                    </a:cubicBezTo>
                    <a:lnTo>
                      <a:pt x="2422" y="4"/>
                    </a:lnTo>
                    <a:cubicBezTo>
                      <a:pt x="2421" y="4"/>
                      <a:pt x="2420" y="4"/>
                      <a:pt x="2419" y="4"/>
                    </a:cubicBezTo>
                    <a:cubicBezTo>
                      <a:pt x="2405" y="4"/>
                      <a:pt x="2391" y="4"/>
                      <a:pt x="2377" y="6"/>
                    </a:cubicBezTo>
                    <a:cubicBezTo>
                      <a:pt x="2377" y="6"/>
                      <a:pt x="2377" y="6"/>
                      <a:pt x="2377" y="6"/>
                    </a:cubicBezTo>
                    <a:lnTo>
                      <a:pt x="2377" y="6"/>
                    </a:lnTo>
                    <a:cubicBezTo>
                      <a:pt x="2359" y="7"/>
                      <a:pt x="2342" y="9"/>
                      <a:pt x="2326" y="12"/>
                    </a:cubicBezTo>
                    <a:lnTo>
                      <a:pt x="2326" y="12"/>
                    </a:lnTo>
                    <a:cubicBezTo>
                      <a:pt x="686" y="209"/>
                      <a:pt x="1" y="1764"/>
                      <a:pt x="206" y="3284"/>
                    </a:cubicBezTo>
                    <a:cubicBezTo>
                      <a:pt x="386" y="4612"/>
                      <a:pt x="1529" y="5385"/>
                      <a:pt x="2751" y="5385"/>
                    </a:cubicBezTo>
                    <a:cubicBezTo>
                      <a:pt x="3046" y="5385"/>
                      <a:pt x="3345" y="5340"/>
                      <a:pt x="3637" y="5247"/>
                    </a:cubicBezTo>
                    <a:cubicBezTo>
                      <a:pt x="4896" y="4844"/>
                      <a:pt x="5598" y="3438"/>
                      <a:pt x="5447" y="2178"/>
                    </a:cubicBezTo>
                    <a:cubicBezTo>
                      <a:pt x="5268" y="688"/>
                      <a:pt x="3965" y="0"/>
                      <a:pt x="25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7" name="Google Shape;1867;p61"/>
              <p:cNvSpPr/>
              <p:nvPr/>
            </p:nvSpPr>
            <p:spPr>
              <a:xfrm>
                <a:off x="6756825" y="4498500"/>
                <a:ext cx="107300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127" extrusionOk="0">
                    <a:moveTo>
                      <a:pt x="2003" y="723"/>
                    </a:moveTo>
                    <a:cubicBezTo>
                      <a:pt x="2638" y="723"/>
                      <a:pt x="3235" y="931"/>
                      <a:pt x="3431" y="1605"/>
                    </a:cubicBezTo>
                    <a:cubicBezTo>
                      <a:pt x="3597" y="2174"/>
                      <a:pt x="3329" y="2851"/>
                      <a:pt x="2854" y="3188"/>
                    </a:cubicBezTo>
                    <a:cubicBezTo>
                      <a:pt x="2635" y="3344"/>
                      <a:pt x="2372" y="3418"/>
                      <a:pt x="2111" y="3418"/>
                    </a:cubicBezTo>
                    <a:cubicBezTo>
                      <a:pt x="1620" y="3418"/>
                      <a:pt x="1133" y="3156"/>
                      <a:pt x="944" y="2679"/>
                    </a:cubicBezTo>
                    <a:cubicBezTo>
                      <a:pt x="654" y="1943"/>
                      <a:pt x="937" y="818"/>
                      <a:pt x="1838" y="727"/>
                    </a:cubicBezTo>
                    <a:cubicBezTo>
                      <a:pt x="1893" y="724"/>
                      <a:pt x="1948" y="723"/>
                      <a:pt x="2003" y="723"/>
                    </a:cubicBezTo>
                    <a:close/>
                    <a:moveTo>
                      <a:pt x="2001" y="1"/>
                    </a:moveTo>
                    <a:cubicBezTo>
                      <a:pt x="1963" y="1"/>
                      <a:pt x="1924" y="1"/>
                      <a:pt x="1885" y="3"/>
                    </a:cubicBezTo>
                    <a:lnTo>
                      <a:pt x="1885" y="3"/>
                    </a:lnTo>
                    <a:cubicBezTo>
                      <a:pt x="1883" y="3"/>
                      <a:pt x="1882" y="3"/>
                      <a:pt x="1880" y="3"/>
                    </a:cubicBezTo>
                    <a:cubicBezTo>
                      <a:pt x="1866" y="3"/>
                      <a:pt x="1852" y="3"/>
                      <a:pt x="1838" y="5"/>
                    </a:cubicBezTo>
                    <a:lnTo>
                      <a:pt x="1837" y="5"/>
                    </a:lnTo>
                    <a:cubicBezTo>
                      <a:pt x="1836" y="5"/>
                      <a:pt x="1835" y="5"/>
                      <a:pt x="1835" y="5"/>
                    </a:cubicBezTo>
                    <a:lnTo>
                      <a:pt x="1835" y="5"/>
                    </a:lnTo>
                    <a:cubicBezTo>
                      <a:pt x="1819" y="6"/>
                      <a:pt x="1805" y="8"/>
                      <a:pt x="1790" y="10"/>
                    </a:cubicBezTo>
                    <a:lnTo>
                      <a:pt x="1790" y="10"/>
                    </a:lnTo>
                    <a:cubicBezTo>
                      <a:pt x="531" y="166"/>
                      <a:pt x="1" y="1348"/>
                      <a:pt x="158" y="2521"/>
                    </a:cubicBezTo>
                    <a:cubicBezTo>
                      <a:pt x="296" y="3534"/>
                      <a:pt x="1177" y="4126"/>
                      <a:pt x="2111" y="4126"/>
                    </a:cubicBezTo>
                    <a:cubicBezTo>
                      <a:pt x="2335" y="4126"/>
                      <a:pt x="2562" y="4092"/>
                      <a:pt x="2783" y="4021"/>
                    </a:cubicBezTo>
                    <a:cubicBezTo>
                      <a:pt x="3740" y="3716"/>
                      <a:pt x="4292" y="2653"/>
                      <a:pt x="4176" y="1689"/>
                    </a:cubicBezTo>
                    <a:cubicBezTo>
                      <a:pt x="4039" y="548"/>
                      <a:pt x="3056" y="1"/>
                      <a:pt x="2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8" name="Google Shape;1868;p61"/>
              <p:cNvSpPr/>
              <p:nvPr/>
            </p:nvSpPr>
            <p:spPr>
              <a:xfrm>
                <a:off x="6662925" y="4580425"/>
                <a:ext cx="1017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3857" extrusionOk="0">
                    <a:moveTo>
                      <a:pt x="1899" y="723"/>
                    </a:moveTo>
                    <a:cubicBezTo>
                      <a:pt x="2476" y="723"/>
                      <a:pt x="3035" y="900"/>
                      <a:pt x="3217" y="1515"/>
                    </a:cubicBezTo>
                    <a:cubicBezTo>
                      <a:pt x="3370" y="2031"/>
                      <a:pt x="3119" y="2639"/>
                      <a:pt x="2687" y="2940"/>
                    </a:cubicBezTo>
                    <a:cubicBezTo>
                      <a:pt x="2486" y="3080"/>
                      <a:pt x="2242" y="3148"/>
                      <a:pt x="1999" y="3148"/>
                    </a:cubicBezTo>
                    <a:cubicBezTo>
                      <a:pt x="1552" y="3148"/>
                      <a:pt x="1107" y="2918"/>
                      <a:pt x="934" y="2487"/>
                    </a:cubicBezTo>
                    <a:cubicBezTo>
                      <a:pt x="663" y="1817"/>
                      <a:pt x="930" y="809"/>
                      <a:pt x="1748" y="727"/>
                    </a:cubicBezTo>
                    <a:cubicBezTo>
                      <a:pt x="1748" y="727"/>
                      <a:pt x="1749" y="726"/>
                      <a:pt x="1749" y="726"/>
                    </a:cubicBezTo>
                    <a:lnTo>
                      <a:pt x="1749" y="726"/>
                    </a:lnTo>
                    <a:cubicBezTo>
                      <a:pt x="1799" y="724"/>
                      <a:pt x="1849" y="723"/>
                      <a:pt x="1899" y="723"/>
                    </a:cubicBezTo>
                    <a:close/>
                    <a:moveTo>
                      <a:pt x="1897" y="1"/>
                    </a:moveTo>
                    <a:cubicBezTo>
                      <a:pt x="1863" y="1"/>
                      <a:pt x="1828" y="1"/>
                      <a:pt x="1793" y="2"/>
                    </a:cubicBezTo>
                    <a:lnTo>
                      <a:pt x="1793" y="2"/>
                    </a:lnTo>
                    <a:cubicBezTo>
                      <a:pt x="1792" y="2"/>
                      <a:pt x="1790" y="2"/>
                      <a:pt x="1789" y="2"/>
                    </a:cubicBezTo>
                    <a:cubicBezTo>
                      <a:pt x="1776" y="2"/>
                      <a:pt x="1763" y="3"/>
                      <a:pt x="1749" y="4"/>
                    </a:cubicBezTo>
                    <a:lnTo>
                      <a:pt x="1749" y="4"/>
                    </a:lnTo>
                    <a:cubicBezTo>
                      <a:pt x="1749" y="4"/>
                      <a:pt x="1748" y="4"/>
                      <a:pt x="1747" y="4"/>
                    </a:cubicBezTo>
                    <a:cubicBezTo>
                      <a:pt x="1747" y="4"/>
                      <a:pt x="1747" y="4"/>
                      <a:pt x="1747" y="4"/>
                    </a:cubicBezTo>
                    <a:lnTo>
                      <a:pt x="1747" y="4"/>
                    </a:lnTo>
                    <a:cubicBezTo>
                      <a:pt x="1729" y="5"/>
                      <a:pt x="1713" y="7"/>
                      <a:pt x="1696" y="10"/>
                    </a:cubicBezTo>
                    <a:lnTo>
                      <a:pt x="1696" y="10"/>
                    </a:lnTo>
                    <a:cubicBezTo>
                      <a:pt x="517" y="158"/>
                      <a:pt x="0" y="1251"/>
                      <a:pt x="154" y="2358"/>
                    </a:cubicBezTo>
                    <a:cubicBezTo>
                      <a:pt x="285" y="3311"/>
                      <a:pt x="1125" y="3856"/>
                      <a:pt x="2005" y="3856"/>
                    </a:cubicBezTo>
                    <a:cubicBezTo>
                      <a:pt x="2217" y="3856"/>
                      <a:pt x="2431" y="3825"/>
                      <a:pt x="2638" y="3760"/>
                    </a:cubicBezTo>
                    <a:cubicBezTo>
                      <a:pt x="3535" y="3478"/>
                      <a:pt x="4070" y="2490"/>
                      <a:pt x="3960" y="1584"/>
                    </a:cubicBezTo>
                    <a:cubicBezTo>
                      <a:pt x="3829" y="508"/>
                      <a:pt x="2893" y="1"/>
                      <a:pt x="1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9" name="Google Shape;1869;p61"/>
              <p:cNvSpPr/>
              <p:nvPr/>
            </p:nvSpPr>
            <p:spPr>
              <a:xfrm>
                <a:off x="6355100" y="4558875"/>
                <a:ext cx="15397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872" extrusionOk="0">
                    <a:moveTo>
                      <a:pt x="300" y="1"/>
                    </a:moveTo>
                    <a:cubicBezTo>
                      <a:pt x="75" y="1"/>
                      <a:pt x="0" y="368"/>
                      <a:pt x="251" y="447"/>
                    </a:cubicBezTo>
                    <a:lnTo>
                      <a:pt x="252" y="447"/>
                    </a:lnTo>
                    <a:cubicBezTo>
                      <a:pt x="1153" y="730"/>
                      <a:pt x="2167" y="871"/>
                      <a:pt x="3178" y="871"/>
                    </a:cubicBezTo>
                    <a:cubicBezTo>
                      <a:pt x="4119" y="871"/>
                      <a:pt x="5058" y="749"/>
                      <a:pt x="5903" y="507"/>
                    </a:cubicBezTo>
                    <a:cubicBezTo>
                      <a:pt x="6158" y="434"/>
                      <a:pt x="6080" y="63"/>
                      <a:pt x="5849" y="63"/>
                    </a:cubicBezTo>
                    <a:cubicBezTo>
                      <a:pt x="5828" y="63"/>
                      <a:pt x="5805" y="66"/>
                      <a:pt x="5782" y="73"/>
                    </a:cubicBezTo>
                    <a:cubicBezTo>
                      <a:pt x="4981" y="302"/>
                      <a:pt x="4083" y="417"/>
                      <a:pt x="3182" y="417"/>
                    </a:cubicBezTo>
                    <a:cubicBezTo>
                      <a:pt x="2207" y="417"/>
                      <a:pt x="1230" y="282"/>
                      <a:pt x="372" y="12"/>
                    </a:cubicBezTo>
                    <a:cubicBezTo>
                      <a:pt x="346" y="4"/>
                      <a:pt x="322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0" name="Google Shape;1870;p61"/>
              <p:cNvSpPr/>
              <p:nvPr/>
            </p:nvSpPr>
            <p:spPr>
              <a:xfrm>
                <a:off x="6364450" y="4528675"/>
                <a:ext cx="11637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872" extrusionOk="0">
                    <a:moveTo>
                      <a:pt x="275" y="1"/>
                    </a:moveTo>
                    <a:cubicBezTo>
                      <a:pt x="67" y="1"/>
                      <a:pt x="1" y="356"/>
                      <a:pt x="237" y="453"/>
                    </a:cubicBezTo>
                    <a:lnTo>
                      <a:pt x="238" y="453"/>
                    </a:lnTo>
                    <a:cubicBezTo>
                      <a:pt x="975" y="751"/>
                      <a:pt x="1786" y="871"/>
                      <a:pt x="2598" y="871"/>
                    </a:cubicBezTo>
                    <a:cubicBezTo>
                      <a:pt x="3205" y="871"/>
                      <a:pt x="3811" y="804"/>
                      <a:pt x="4387" y="693"/>
                    </a:cubicBezTo>
                    <a:cubicBezTo>
                      <a:pt x="4655" y="642"/>
                      <a:pt x="4564" y="254"/>
                      <a:pt x="4315" y="254"/>
                    </a:cubicBezTo>
                    <a:cubicBezTo>
                      <a:pt x="4299" y="254"/>
                      <a:pt x="4283" y="255"/>
                      <a:pt x="4266" y="259"/>
                    </a:cubicBezTo>
                    <a:cubicBezTo>
                      <a:pt x="3736" y="361"/>
                      <a:pt x="3178" y="421"/>
                      <a:pt x="2620" y="421"/>
                    </a:cubicBezTo>
                    <a:cubicBezTo>
                      <a:pt x="1842" y="421"/>
                      <a:pt x="1064" y="304"/>
                      <a:pt x="358" y="18"/>
                    </a:cubicBezTo>
                    <a:cubicBezTo>
                      <a:pt x="328" y="6"/>
                      <a:pt x="301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1" name="Google Shape;1871;p61"/>
              <p:cNvSpPr/>
              <p:nvPr/>
            </p:nvSpPr>
            <p:spPr>
              <a:xfrm>
                <a:off x="6352800" y="4605750"/>
                <a:ext cx="155125" cy="23125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925" extrusionOk="0">
                    <a:moveTo>
                      <a:pt x="356" y="0"/>
                    </a:moveTo>
                    <a:cubicBezTo>
                      <a:pt x="142" y="0"/>
                      <a:pt x="0" y="307"/>
                      <a:pt x="228" y="414"/>
                    </a:cubicBezTo>
                    <a:lnTo>
                      <a:pt x="230" y="414"/>
                    </a:lnTo>
                    <a:cubicBezTo>
                      <a:pt x="1046" y="792"/>
                      <a:pt x="1921" y="925"/>
                      <a:pt x="2810" y="925"/>
                    </a:cubicBezTo>
                    <a:cubicBezTo>
                      <a:pt x="3859" y="925"/>
                      <a:pt x="4927" y="739"/>
                      <a:pt x="5934" y="555"/>
                    </a:cubicBezTo>
                    <a:cubicBezTo>
                      <a:pt x="6204" y="507"/>
                      <a:pt x="6111" y="117"/>
                      <a:pt x="5860" y="117"/>
                    </a:cubicBezTo>
                    <a:cubicBezTo>
                      <a:pt x="5845" y="117"/>
                      <a:pt x="5830" y="118"/>
                      <a:pt x="5814" y="121"/>
                    </a:cubicBezTo>
                    <a:cubicBezTo>
                      <a:pt x="4859" y="295"/>
                      <a:pt x="3820" y="482"/>
                      <a:pt x="2802" y="482"/>
                    </a:cubicBezTo>
                    <a:cubicBezTo>
                      <a:pt x="1989" y="482"/>
                      <a:pt x="1189" y="363"/>
                      <a:pt x="457" y="23"/>
                    </a:cubicBezTo>
                    <a:cubicBezTo>
                      <a:pt x="422" y="7"/>
                      <a:pt x="388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2" name="Google Shape;1872;p61"/>
              <p:cNvSpPr/>
              <p:nvPr/>
            </p:nvSpPr>
            <p:spPr>
              <a:xfrm>
                <a:off x="6357100" y="4647525"/>
                <a:ext cx="19045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7618" h="582" extrusionOk="0">
                    <a:moveTo>
                      <a:pt x="6693" y="0"/>
                    </a:moveTo>
                    <a:cubicBezTo>
                      <a:pt x="4769" y="0"/>
                      <a:pt x="2849" y="130"/>
                      <a:pt x="925" y="130"/>
                    </a:cubicBezTo>
                    <a:cubicBezTo>
                      <a:pt x="714" y="130"/>
                      <a:pt x="503" y="129"/>
                      <a:pt x="292" y="125"/>
                    </a:cubicBezTo>
                    <a:cubicBezTo>
                      <a:pt x="290" y="125"/>
                      <a:pt x="289" y="125"/>
                      <a:pt x="288" y="125"/>
                    </a:cubicBezTo>
                    <a:cubicBezTo>
                      <a:pt x="0" y="125"/>
                      <a:pt x="3" y="572"/>
                      <a:pt x="292" y="576"/>
                    </a:cubicBezTo>
                    <a:cubicBezTo>
                      <a:pt x="503" y="580"/>
                      <a:pt x="714" y="581"/>
                      <a:pt x="925" y="581"/>
                    </a:cubicBezTo>
                    <a:cubicBezTo>
                      <a:pt x="2849" y="581"/>
                      <a:pt x="4769" y="452"/>
                      <a:pt x="6693" y="452"/>
                    </a:cubicBezTo>
                    <a:cubicBezTo>
                      <a:pt x="6904" y="452"/>
                      <a:pt x="7115" y="453"/>
                      <a:pt x="7326" y="457"/>
                    </a:cubicBezTo>
                    <a:cubicBezTo>
                      <a:pt x="7327" y="457"/>
                      <a:pt x="7329" y="457"/>
                      <a:pt x="7330" y="457"/>
                    </a:cubicBezTo>
                    <a:cubicBezTo>
                      <a:pt x="7618" y="457"/>
                      <a:pt x="7615" y="10"/>
                      <a:pt x="7326" y="5"/>
                    </a:cubicBezTo>
                    <a:cubicBezTo>
                      <a:pt x="7115" y="2"/>
                      <a:pt x="6904" y="0"/>
                      <a:pt x="66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3" name="Google Shape;1873;p61"/>
              <p:cNvSpPr/>
              <p:nvPr/>
            </p:nvSpPr>
            <p:spPr>
              <a:xfrm>
                <a:off x="6367600" y="4685025"/>
                <a:ext cx="1498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0" extrusionOk="0">
                    <a:moveTo>
                      <a:pt x="5020" y="1"/>
                    </a:moveTo>
                    <a:cubicBezTo>
                      <a:pt x="3443" y="1"/>
                      <a:pt x="1869" y="118"/>
                      <a:pt x="293" y="129"/>
                    </a:cubicBezTo>
                    <a:cubicBezTo>
                      <a:pt x="3" y="131"/>
                      <a:pt x="1" y="580"/>
                      <a:pt x="290" y="580"/>
                    </a:cubicBezTo>
                    <a:cubicBezTo>
                      <a:pt x="291" y="580"/>
                      <a:pt x="292" y="580"/>
                      <a:pt x="293" y="580"/>
                    </a:cubicBezTo>
                    <a:cubicBezTo>
                      <a:pt x="1869" y="569"/>
                      <a:pt x="3443" y="452"/>
                      <a:pt x="5020" y="452"/>
                    </a:cubicBezTo>
                    <a:cubicBezTo>
                      <a:pt x="5248" y="452"/>
                      <a:pt x="5476" y="455"/>
                      <a:pt x="5704" y="460"/>
                    </a:cubicBezTo>
                    <a:cubicBezTo>
                      <a:pt x="5706" y="460"/>
                      <a:pt x="5708" y="460"/>
                      <a:pt x="5710" y="460"/>
                    </a:cubicBezTo>
                    <a:cubicBezTo>
                      <a:pt x="5994" y="460"/>
                      <a:pt x="5992" y="16"/>
                      <a:pt x="5704" y="9"/>
                    </a:cubicBezTo>
                    <a:cubicBezTo>
                      <a:pt x="5476" y="3"/>
                      <a:pt x="5248" y="1"/>
                      <a:pt x="5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4" name="Google Shape;1874;p61"/>
              <p:cNvSpPr/>
              <p:nvPr/>
            </p:nvSpPr>
            <p:spPr>
              <a:xfrm>
                <a:off x="6382675" y="4727300"/>
                <a:ext cx="11222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52" extrusionOk="0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lnTo>
                      <a:pt x="4199" y="451"/>
                    </a:lnTo>
                    <a:cubicBezTo>
                      <a:pt x="4489" y="451"/>
                      <a:pt x="4489" y="0"/>
                      <a:pt x="41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5" name="Google Shape;1875;p61"/>
              <p:cNvSpPr/>
              <p:nvPr/>
            </p:nvSpPr>
            <p:spPr>
              <a:xfrm>
                <a:off x="6402250" y="4760375"/>
                <a:ext cx="1798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690" extrusionOk="0">
                    <a:moveTo>
                      <a:pt x="6906" y="0"/>
                    </a:moveTo>
                    <a:cubicBezTo>
                      <a:pt x="6905" y="0"/>
                      <a:pt x="6904" y="0"/>
                      <a:pt x="6903" y="0"/>
                    </a:cubicBezTo>
                    <a:cubicBezTo>
                      <a:pt x="5172" y="24"/>
                      <a:pt x="3452" y="239"/>
                      <a:pt x="1725" y="239"/>
                    </a:cubicBezTo>
                    <a:cubicBezTo>
                      <a:pt x="1247" y="239"/>
                      <a:pt x="769" y="222"/>
                      <a:pt x="289" y="181"/>
                    </a:cubicBezTo>
                    <a:cubicBezTo>
                      <a:pt x="281" y="180"/>
                      <a:pt x="274" y="180"/>
                      <a:pt x="266" y="180"/>
                    </a:cubicBezTo>
                    <a:cubicBezTo>
                      <a:pt x="0" y="180"/>
                      <a:pt x="9" y="608"/>
                      <a:pt x="289" y="632"/>
                    </a:cubicBezTo>
                    <a:cubicBezTo>
                      <a:pt x="769" y="673"/>
                      <a:pt x="1247" y="690"/>
                      <a:pt x="1725" y="690"/>
                    </a:cubicBezTo>
                    <a:cubicBezTo>
                      <a:pt x="3452" y="690"/>
                      <a:pt x="5172" y="475"/>
                      <a:pt x="6903" y="452"/>
                    </a:cubicBezTo>
                    <a:cubicBezTo>
                      <a:pt x="7193" y="448"/>
                      <a:pt x="7194" y="0"/>
                      <a:pt x="6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6" name="Google Shape;1876;p61"/>
              <p:cNvSpPr/>
              <p:nvPr/>
            </p:nvSpPr>
            <p:spPr>
              <a:xfrm>
                <a:off x="6370625" y="4497325"/>
                <a:ext cx="12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4852" h="453" extrusionOk="0">
                    <a:moveTo>
                      <a:pt x="291" y="1"/>
                    </a:moveTo>
                    <a:cubicBezTo>
                      <a:pt x="1" y="1"/>
                      <a:pt x="1" y="452"/>
                      <a:pt x="291" y="452"/>
                    </a:cubicBezTo>
                    <a:lnTo>
                      <a:pt x="4561" y="452"/>
                    </a:lnTo>
                    <a:cubicBezTo>
                      <a:pt x="4851" y="452"/>
                      <a:pt x="4851" y="1"/>
                      <a:pt x="4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7" name="Google Shape;1877;p61"/>
              <p:cNvSpPr/>
              <p:nvPr/>
            </p:nvSpPr>
            <p:spPr>
              <a:xfrm>
                <a:off x="6427825" y="4800925"/>
                <a:ext cx="1212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524" extrusionOk="0">
                    <a:moveTo>
                      <a:pt x="262" y="0"/>
                    </a:moveTo>
                    <a:cubicBezTo>
                      <a:pt x="1" y="0"/>
                      <a:pt x="13" y="423"/>
                      <a:pt x="289" y="453"/>
                    </a:cubicBezTo>
                    <a:cubicBezTo>
                      <a:pt x="783" y="506"/>
                      <a:pt x="1276" y="523"/>
                      <a:pt x="1770" y="523"/>
                    </a:cubicBezTo>
                    <a:cubicBezTo>
                      <a:pt x="2698" y="523"/>
                      <a:pt x="3626" y="461"/>
                      <a:pt x="4558" y="453"/>
                    </a:cubicBezTo>
                    <a:cubicBezTo>
                      <a:pt x="4847" y="450"/>
                      <a:pt x="4848" y="2"/>
                      <a:pt x="4560" y="2"/>
                    </a:cubicBezTo>
                    <a:cubicBezTo>
                      <a:pt x="4559" y="2"/>
                      <a:pt x="4559" y="2"/>
                      <a:pt x="4558" y="2"/>
                    </a:cubicBezTo>
                    <a:cubicBezTo>
                      <a:pt x="3629" y="11"/>
                      <a:pt x="2702" y="73"/>
                      <a:pt x="1776" y="73"/>
                    </a:cubicBezTo>
                    <a:cubicBezTo>
                      <a:pt x="1281" y="73"/>
                      <a:pt x="785" y="55"/>
                      <a:pt x="289" y="2"/>
                    </a:cubicBezTo>
                    <a:cubicBezTo>
                      <a:pt x="280" y="1"/>
                      <a:pt x="271" y="0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8" name="Google Shape;1878;p61"/>
            <p:cNvGrpSpPr/>
            <p:nvPr/>
          </p:nvGrpSpPr>
          <p:grpSpPr>
            <a:xfrm>
              <a:off x="6109249" y="2883714"/>
              <a:ext cx="456548" cy="532098"/>
              <a:chOff x="6130575" y="3334075"/>
              <a:chExt cx="450200" cy="524700"/>
            </a:xfrm>
          </p:grpSpPr>
          <p:sp>
            <p:nvSpPr>
              <p:cNvPr id="1879" name="Google Shape;1879;p61"/>
              <p:cNvSpPr/>
              <p:nvPr/>
            </p:nvSpPr>
            <p:spPr>
              <a:xfrm>
                <a:off x="6130575" y="3334075"/>
                <a:ext cx="450200" cy="524700"/>
              </a:xfrm>
              <a:custGeom>
                <a:avLst/>
                <a:gdLst/>
                <a:ahLst/>
                <a:cxnLst/>
                <a:rect l="l" t="t" r="r" b="b"/>
                <a:pathLst>
                  <a:path w="18008" h="20988" extrusionOk="0">
                    <a:moveTo>
                      <a:pt x="5004" y="764"/>
                    </a:moveTo>
                    <a:cubicBezTo>
                      <a:pt x="8568" y="957"/>
                      <a:pt x="12165" y="1933"/>
                      <a:pt x="14632" y="4668"/>
                    </a:cubicBezTo>
                    <a:cubicBezTo>
                      <a:pt x="16629" y="6880"/>
                      <a:pt x="17189" y="10019"/>
                      <a:pt x="16532" y="12868"/>
                    </a:cubicBezTo>
                    <a:cubicBezTo>
                      <a:pt x="15878" y="15698"/>
                      <a:pt x="13935" y="18092"/>
                      <a:pt x="11346" y="19379"/>
                    </a:cubicBezTo>
                    <a:cubicBezTo>
                      <a:pt x="10039" y="20029"/>
                      <a:pt x="8647" y="20302"/>
                      <a:pt x="7243" y="20302"/>
                    </a:cubicBezTo>
                    <a:cubicBezTo>
                      <a:pt x="5299" y="20302"/>
                      <a:pt x="3333" y="19777"/>
                      <a:pt x="1542" y="18999"/>
                    </a:cubicBezTo>
                    <a:lnTo>
                      <a:pt x="1542" y="18999"/>
                    </a:lnTo>
                    <a:cubicBezTo>
                      <a:pt x="4950" y="17919"/>
                      <a:pt x="7049" y="14199"/>
                      <a:pt x="7879" y="10910"/>
                    </a:cubicBezTo>
                    <a:cubicBezTo>
                      <a:pt x="8822" y="7174"/>
                      <a:pt x="7966" y="3178"/>
                      <a:pt x="5004" y="764"/>
                    </a:cubicBezTo>
                    <a:close/>
                    <a:moveTo>
                      <a:pt x="3813" y="0"/>
                    </a:moveTo>
                    <a:cubicBezTo>
                      <a:pt x="3773" y="0"/>
                      <a:pt x="3736" y="8"/>
                      <a:pt x="3701" y="21"/>
                    </a:cubicBezTo>
                    <a:lnTo>
                      <a:pt x="3701" y="21"/>
                    </a:lnTo>
                    <a:cubicBezTo>
                      <a:pt x="3572" y="59"/>
                      <a:pt x="3495" y="166"/>
                      <a:pt x="3472" y="285"/>
                    </a:cubicBezTo>
                    <a:lnTo>
                      <a:pt x="3472" y="285"/>
                    </a:lnTo>
                    <a:cubicBezTo>
                      <a:pt x="3439" y="406"/>
                      <a:pt x="3463" y="541"/>
                      <a:pt x="3574" y="637"/>
                    </a:cubicBezTo>
                    <a:lnTo>
                      <a:pt x="3574" y="637"/>
                    </a:lnTo>
                    <a:cubicBezTo>
                      <a:pt x="3599" y="661"/>
                      <a:pt x="3628" y="681"/>
                      <a:pt x="3661" y="696"/>
                    </a:cubicBezTo>
                    <a:lnTo>
                      <a:pt x="3661" y="696"/>
                    </a:lnTo>
                    <a:cubicBezTo>
                      <a:pt x="7327" y="2930"/>
                      <a:pt x="8084" y="7154"/>
                      <a:pt x="7091" y="11086"/>
                    </a:cubicBezTo>
                    <a:cubicBezTo>
                      <a:pt x="6269" y="14341"/>
                      <a:pt x="3915" y="17996"/>
                      <a:pt x="351" y="18537"/>
                    </a:cubicBezTo>
                    <a:cubicBezTo>
                      <a:pt x="42" y="18584"/>
                      <a:pt x="0" y="19064"/>
                      <a:pt x="264" y="19196"/>
                    </a:cubicBezTo>
                    <a:cubicBezTo>
                      <a:pt x="2446" y="20281"/>
                      <a:pt x="4799" y="20988"/>
                      <a:pt x="7157" y="20988"/>
                    </a:cubicBezTo>
                    <a:cubicBezTo>
                      <a:pt x="8608" y="20988"/>
                      <a:pt x="10060" y="20721"/>
                      <a:pt x="11476" y="20110"/>
                    </a:cubicBezTo>
                    <a:cubicBezTo>
                      <a:pt x="14395" y="18851"/>
                      <a:pt x="16455" y="16088"/>
                      <a:pt x="17229" y="13059"/>
                    </a:cubicBezTo>
                    <a:cubicBezTo>
                      <a:pt x="18007" y="10013"/>
                      <a:pt x="17276" y="6792"/>
                      <a:pt x="15313" y="4357"/>
                    </a:cubicBezTo>
                    <a:cubicBezTo>
                      <a:pt x="12609" y="999"/>
                      <a:pt x="7966" y="50"/>
                      <a:pt x="3877" y="7"/>
                    </a:cubicBezTo>
                    <a:lnTo>
                      <a:pt x="3877" y="7"/>
                    </a:lnTo>
                    <a:cubicBezTo>
                      <a:pt x="3855" y="2"/>
                      <a:pt x="3834" y="0"/>
                      <a:pt x="3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0" name="Google Shape;1880;p61"/>
              <p:cNvSpPr/>
              <p:nvPr/>
            </p:nvSpPr>
            <p:spPr>
              <a:xfrm>
                <a:off x="6316550" y="3491775"/>
                <a:ext cx="1078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4312" h="574" extrusionOk="0">
                    <a:moveTo>
                      <a:pt x="279" y="1"/>
                    </a:moveTo>
                    <a:cubicBezTo>
                      <a:pt x="0" y="1"/>
                      <a:pt x="6" y="439"/>
                      <a:pt x="292" y="452"/>
                    </a:cubicBezTo>
                    <a:cubicBezTo>
                      <a:pt x="1534" y="511"/>
                      <a:pt x="2776" y="568"/>
                      <a:pt x="4020" y="573"/>
                    </a:cubicBezTo>
                    <a:cubicBezTo>
                      <a:pt x="4311" y="573"/>
                      <a:pt x="4310" y="123"/>
                      <a:pt x="4020" y="122"/>
                    </a:cubicBezTo>
                    <a:cubicBezTo>
                      <a:pt x="2776" y="116"/>
                      <a:pt x="1534" y="60"/>
                      <a:pt x="292" y="1"/>
                    </a:cubicBezTo>
                    <a:cubicBezTo>
                      <a:pt x="287" y="1"/>
                      <a:pt x="283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1" name="Google Shape;1881;p61"/>
              <p:cNvSpPr/>
              <p:nvPr/>
            </p:nvSpPr>
            <p:spPr>
              <a:xfrm>
                <a:off x="6318100" y="3532325"/>
                <a:ext cx="956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501" extrusionOk="0">
                    <a:moveTo>
                      <a:pt x="264" y="1"/>
                    </a:moveTo>
                    <a:cubicBezTo>
                      <a:pt x="1" y="1"/>
                      <a:pt x="11" y="427"/>
                      <a:pt x="289" y="453"/>
                    </a:cubicBezTo>
                    <a:cubicBezTo>
                      <a:pt x="665" y="489"/>
                      <a:pt x="1040" y="501"/>
                      <a:pt x="1415" y="501"/>
                    </a:cubicBezTo>
                    <a:cubicBezTo>
                      <a:pt x="2122" y="501"/>
                      <a:pt x="2829" y="459"/>
                      <a:pt x="3537" y="453"/>
                    </a:cubicBezTo>
                    <a:cubicBezTo>
                      <a:pt x="3826" y="452"/>
                      <a:pt x="3827" y="2"/>
                      <a:pt x="3538" y="2"/>
                    </a:cubicBezTo>
                    <a:cubicBezTo>
                      <a:pt x="3538" y="2"/>
                      <a:pt x="3537" y="2"/>
                      <a:pt x="3537" y="2"/>
                    </a:cubicBezTo>
                    <a:cubicBezTo>
                      <a:pt x="2831" y="8"/>
                      <a:pt x="2127" y="50"/>
                      <a:pt x="1423" y="50"/>
                    </a:cubicBezTo>
                    <a:cubicBezTo>
                      <a:pt x="1045" y="50"/>
                      <a:pt x="667" y="38"/>
                      <a:pt x="289" y="2"/>
                    </a:cubicBezTo>
                    <a:cubicBezTo>
                      <a:pt x="280" y="1"/>
                      <a:pt x="272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2" name="Google Shape;1882;p61"/>
              <p:cNvSpPr/>
              <p:nvPr/>
            </p:nvSpPr>
            <p:spPr>
              <a:xfrm>
                <a:off x="6321100" y="3569925"/>
                <a:ext cx="145300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73" extrusionOk="0">
                    <a:moveTo>
                      <a:pt x="266" y="0"/>
                    </a:moveTo>
                    <a:cubicBezTo>
                      <a:pt x="0" y="0"/>
                      <a:pt x="11" y="427"/>
                      <a:pt x="290" y="453"/>
                    </a:cubicBezTo>
                    <a:cubicBezTo>
                      <a:pt x="1096" y="523"/>
                      <a:pt x="1903" y="533"/>
                      <a:pt x="2710" y="533"/>
                    </a:cubicBezTo>
                    <a:cubicBezTo>
                      <a:pt x="3027" y="533"/>
                      <a:pt x="3345" y="532"/>
                      <a:pt x="3662" y="532"/>
                    </a:cubicBezTo>
                    <a:cubicBezTo>
                      <a:pt x="4282" y="532"/>
                      <a:pt x="4901" y="538"/>
                      <a:pt x="5521" y="572"/>
                    </a:cubicBezTo>
                    <a:cubicBezTo>
                      <a:pt x="5527" y="573"/>
                      <a:pt x="5532" y="573"/>
                      <a:pt x="5538" y="573"/>
                    </a:cubicBezTo>
                    <a:cubicBezTo>
                      <a:pt x="5811" y="573"/>
                      <a:pt x="5804" y="137"/>
                      <a:pt x="5521" y="121"/>
                    </a:cubicBezTo>
                    <a:cubicBezTo>
                      <a:pt x="4901" y="87"/>
                      <a:pt x="4281" y="81"/>
                      <a:pt x="3661" y="81"/>
                    </a:cubicBezTo>
                    <a:cubicBezTo>
                      <a:pt x="3344" y="81"/>
                      <a:pt x="3027" y="82"/>
                      <a:pt x="2710" y="82"/>
                    </a:cubicBezTo>
                    <a:cubicBezTo>
                      <a:pt x="1902" y="82"/>
                      <a:pt x="1095" y="72"/>
                      <a:pt x="290" y="2"/>
                    </a:cubicBezTo>
                    <a:cubicBezTo>
                      <a:pt x="282" y="1"/>
                      <a:pt x="274" y="0"/>
                      <a:pt x="2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3" name="Google Shape;1883;p61"/>
              <p:cNvSpPr/>
              <p:nvPr/>
            </p:nvSpPr>
            <p:spPr>
              <a:xfrm>
                <a:off x="6312075" y="3601250"/>
                <a:ext cx="1068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644" extrusionOk="0">
                    <a:moveTo>
                      <a:pt x="2329" y="0"/>
                    </a:moveTo>
                    <a:cubicBezTo>
                      <a:pt x="1652" y="0"/>
                      <a:pt x="971" y="63"/>
                      <a:pt x="291" y="72"/>
                    </a:cubicBezTo>
                    <a:cubicBezTo>
                      <a:pt x="2" y="75"/>
                      <a:pt x="0" y="522"/>
                      <a:pt x="287" y="522"/>
                    </a:cubicBezTo>
                    <a:cubicBezTo>
                      <a:pt x="288" y="522"/>
                      <a:pt x="289" y="522"/>
                      <a:pt x="291" y="522"/>
                    </a:cubicBezTo>
                    <a:cubicBezTo>
                      <a:pt x="963" y="513"/>
                      <a:pt x="1638" y="447"/>
                      <a:pt x="2310" y="447"/>
                    </a:cubicBezTo>
                    <a:cubicBezTo>
                      <a:pt x="2843" y="447"/>
                      <a:pt x="3373" y="489"/>
                      <a:pt x="3897" y="634"/>
                    </a:cubicBezTo>
                    <a:cubicBezTo>
                      <a:pt x="3920" y="641"/>
                      <a:pt x="3942" y="644"/>
                      <a:pt x="3963" y="644"/>
                    </a:cubicBezTo>
                    <a:cubicBezTo>
                      <a:pt x="4195" y="644"/>
                      <a:pt x="4275" y="270"/>
                      <a:pt x="4018" y="200"/>
                    </a:cubicBezTo>
                    <a:cubicBezTo>
                      <a:pt x="3460" y="44"/>
                      <a:pt x="2896" y="0"/>
                      <a:pt x="2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4" name="Google Shape;1884;p61"/>
              <p:cNvSpPr/>
              <p:nvPr/>
            </p:nvSpPr>
            <p:spPr>
              <a:xfrm>
                <a:off x="6297100" y="3642075"/>
                <a:ext cx="1738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569" extrusionOk="0">
                    <a:moveTo>
                      <a:pt x="263" y="0"/>
                    </a:moveTo>
                    <a:cubicBezTo>
                      <a:pt x="0" y="0"/>
                      <a:pt x="11" y="425"/>
                      <a:pt x="289" y="453"/>
                    </a:cubicBezTo>
                    <a:cubicBezTo>
                      <a:pt x="1190" y="542"/>
                      <a:pt x="2091" y="569"/>
                      <a:pt x="2992" y="569"/>
                    </a:cubicBezTo>
                    <a:cubicBezTo>
                      <a:pt x="4214" y="569"/>
                      <a:pt x="5437" y="520"/>
                      <a:pt x="6661" y="512"/>
                    </a:cubicBezTo>
                    <a:cubicBezTo>
                      <a:pt x="6951" y="510"/>
                      <a:pt x="6952" y="62"/>
                      <a:pt x="6664" y="62"/>
                    </a:cubicBezTo>
                    <a:cubicBezTo>
                      <a:pt x="6663" y="62"/>
                      <a:pt x="6662" y="62"/>
                      <a:pt x="6661" y="62"/>
                    </a:cubicBezTo>
                    <a:cubicBezTo>
                      <a:pt x="5439" y="69"/>
                      <a:pt x="4218" y="117"/>
                      <a:pt x="2998" y="117"/>
                    </a:cubicBezTo>
                    <a:cubicBezTo>
                      <a:pt x="2094" y="117"/>
                      <a:pt x="1191" y="91"/>
                      <a:pt x="289" y="1"/>
                    </a:cubicBezTo>
                    <a:cubicBezTo>
                      <a:pt x="280" y="1"/>
                      <a:pt x="271" y="0"/>
                      <a:pt x="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5" name="Google Shape;1885;p61"/>
              <p:cNvSpPr/>
              <p:nvPr/>
            </p:nvSpPr>
            <p:spPr>
              <a:xfrm>
                <a:off x="6280475" y="3680325"/>
                <a:ext cx="1302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548" extrusionOk="0">
                    <a:moveTo>
                      <a:pt x="2814" y="0"/>
                    </a:moveTo>
                    <a:cubicBezTo>
                      <a:pt x="1974" y="0"/>
                      <a:pt x="1133" y="30"/>
                      <a:pt x="292" y="35"/>
                    </a:cubicBezTo>
                    <a:cubicBezTo>
                      <a:pt x="2" y="37"/>
                      <a:pt x="0" y="485"/>
                      <a:pt x="291" y="485"/>
                    </a:cubicBezTo>
                    <a:cubicBezTo>
                      <a:pt x="291" y="485"/>
                      <a:pt x="291" y="485"/>
                      <a:pt x="292" y="485"/>
                    </a:cubicBezTo>
                    <a:cubicBezTo>
                      <a:pt x="1131" y="481"/>
                      <a:pt x="1969" y="451"/>
                      <a:pt x="2807" y="451"/>
                    </a:cubicBezTo>
                    <a:cubicBezTo>
                      <a:pt x="3512" y="451"/>
                      <a:pt x="4217" y="472"/>
                      <a:pt x="4922" y="546"/>
                    </a:cubicBezTo>
                    <a:cubicBezTo>
                      <a:pt x="4931" y="547"/>
                      <a:pt x="4940" y="547"/>
                      <a:pt x="4949" y="547"/>
                    </a:cubicBezTo>
                    <a:cubicBezTo>
                      <a:pt x="5210" y="547"/>
                      <a:pt x="5199" y="124"/>
                      <a:pt x="4922" y="95"/>
                    </a:cubicBezTo>
                    <a:cubicBezTo>
                      <a:pt x="4220" y="21"/>
                      <a:pt x="3517" y="0"/>
                      <a:pt x="2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6" name="Google Shape;1886;p61"/>
              <p:cNvSpPr/>
              <p:nvPr/>
            </p:nvSpPr>
            <p:spPr>
              <a:xfrm>
                <a:off x="6258000" y="3717250"/>
                <a:ext cx="1422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80" extrusionOk="0">
                    <a:moveTo>
                      <a:pt x="263" y="0"/>
                    </a:moveTo>
                    <a:cubicBezTo>
                      <a:pt x="0" y="0"/>
                      <a:pt x="11" y="424"/>
                      <a:pt x="289" y="451"/>
                    </a:cubicBezTo>
                    <a:cubicBezTo>
                      <a:pt x="1409" y="559"/>
                      <a:pt x="2529" y="579"/>
                      <a:pt x="3651" y="579"/>
                    </a:cubicBezTo>
                    <a:cubicBezTo>
                      <a:pt x="4233" y="579"/>
                      <a:pt x="4816" y="574"/>
                      <a:pt x="5399" y="572"/>
                    </a:cubicBezTo>
                    <a:cubicBezTo>
                      <a:pt x="5690" y="572"/>
                      <a:pt x="5690" y="121"/>
                      <a:pt x="5400" y="121"/>
                    </a:cubicBezTo>
                    <a:cubicBezTo>
                      <a:pt x="5400" y="121"/>
                      <a:pt x="5399" y="121"/>
                      <a:pt x="5399" y="121"/>
                    </a:cubicBezTo>
                    <a:cubicBezTo>
                      <a:pt x="4805" y="122"/>
                      <a:pt x="4211" y="128"/>
                      <a:pt x="3617" y="128"/>
                    </a:cubicBezTo>
                    <a:cubicBezTo>
                      <a:pt x="2507" y="128"/>
                      <a:pt x="1397" y="108"/>
                      <a:pt x="289" y="1"/>
                    </a:cubicBezTo>
                    <a:cubicBezTo>
                      <a:pt x="280" y="0"/>
                      <a:pt x="271" y="0"/>
                      <a:pt x="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87" name="Google Shape;1887;p61"/>
            <p:cNvGrpSpPr/>
            <p:nvPr/>
          </p:nvGrpSpPr>
          <p:grpSpPr>
            <a:xfrm>
              <a:off x="3717114" y="3506650"/>
              <a:ext cx="909698" cy="685887"/>
              <a:chOff x="3771700" y="3948350"/>
              <a:chExt cx="897050" cy="676350"/>
            </a:xfrm>
          </p:grpSpPr>
          <p:sp>
            <p:nvSpPr>
              <p:cNvPr id="1888" name="Google Shape;1888;p61"/>
              <p:cNvSpPr/>
              <p:nvPr/>
            </p:nvSpPr>
            <p:spPr>
              <a:xfrm>
                <a:off x="3884525" y="3948350"/>
                <a:ext cx="745950" cy="676350"/>
              </a:xfrm>
              <a:custGeom>
                <a:avLst/>
                <a:gdLst/>
                <a:ahLst/>
                <a:cxnLst/>
                <a:rect l="l" t="t" r="r" b="b"/>
                <a:pathLst>
                  <a:path w="29838" h="27054" extrusionOk="0">
                    <a:moveTo>
                      <a:pt x="14660" y="723"/>
                    </a:moveTo>
                    <a:cubicBezTo>
                      <a:pt x="27305" y="1119"/>
                      <a:pt x="29837" y="21305"/>
                      <a:pt x="18309" y="25597"/>
                    </a:cubicBezTo>
                    <a:cubicBezTo>
                      <a:pt x="16846" y="26141"/>
                      <a:pt x="15303" y="26405"/>
                      <a:pt x="13768" y="26405"/>
                    </a:cubicBezTo>
                    <a:cubicBezTo>
                      <a:pt x="9545" y="26405"/>
                      <a:pt x="5382" y="24404"/>
                      <a:pt x="3115" y="20721"/>
                    </a:cubicBezTo>
                    <a:cubicBezTo>
                      <a:pt x="461" y="16414"/>
                      <a:pt x="698" y="10628"/>
                      <a:pt x="3350" y="6393"/>
                    </a:cubicBezTo>
                    <a:cubicBezTo>
                      <a:pt x="5791" y="2495"/>
                      <a:pt x="10208" y="768"/>
                      <a:pt x="14660" y="723"/>
                    </a:cubicBezTo>
                    <a:close/>
                    <a:moveTo>
                      <a:pt x="14645" y="1"/>
                    </a:moveTo>
                    <a:cubicBezTo>
                      <a:pt x="14637" y="1"/>
                      <a:pt x="14630" y="1"/>
                      <a:pt x="14622" y="1"/>
                    </a:cubicBezTo>
                    <a:lnTo>
                      <a:pt x="14622" y="1"/>
                    </a:lnTo>
                    <a:cubicBezTo>
                      <a:pt x="9423" y="64"/>
                      <a:pt x="4662" y="2342"/>
                      <a:pt x="2148" y="7026"/>
                    </a:cubicBezTo>
                    <a:cubicBezTo>
                      <a:pt x="0" y="11026"/>
                      <a:pt x="32" y="16022"/>
                      <a:pt x="1954" y="20091"/>
                    </a:cubicBezTo>
                    <a:cubicBezTo>
                      <a:pt x="4115" y="24668"/>
                      <a:pt x="8767" y="27026"/>
                      <a:pt x="13695" y="27054"/>
                    </a:cubicBezTo>
                    <a:cubicBezTo>
                      <a:pt x="13723" y="27054"/>
                      <a:pt x="13751" y="27054"/>
                      <a:pt x="13779" y="27054"/>
                    </a:cubicBezTo>
                    <a:cubicBezTo>
                      <a:pt x="19163" y="27054"/>
                      <a:pt x="23630" y="24150"/>
                      <a:pt x="25536" y="19082"/>
                    </a:cubicBezTo>
                    <a:cubicBezTo>
                      <a:pt x="28564" y="11034"/>
                      <a:pt x="24015" y="322"/>
                      <a:pt x="14696" y="2"/>
                    </a:cubicBezTo>
                    <a:lnTo>
                      <a:pt x="14696" y="2"/>
                    </a:lnTo>
                    <a:cubicBezTo>
                      <a:pt x="14685" y="1"/>
                      <a:pt x="14675" y="1"/>
                      <a:pt x="14664" y="1"/>
                    </a:cubicBezTo>
                    <a:cubicBezTo>
                      <a:pt x="14662" y="1"/>
                      <a:pt x="14661" y="1"/>
                      <a:pt x="14660" y="1"/>
                    </a:cubicBezTo>
                    <a:cubicBezTo>
                      <a:pt x="14655" y="1"/>
                      <a:pt x="14650" y="1"/>
                      <a:pt x="146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9" name="Google Shape;1889;p61"/>
              <p:cNvSpPr/>
              <p:nvPr/>
            </p:nvSpPr>
            <p:spPr>
              <a:xfrm>
                <a:off x="3771700" y="4230375"/>
                <a:ext cx="897050" cy="168150"/>
              </a:xfrm>
              <a:custGeom>
                <a:avLst/>
                <a:gdLst/>
                <a:ahLst/>
                <a:cxnLst/>
                <a:rect l="l" t="t" r="r" b="b"/>
                <a:pathLst>
                  <a:path w="35882" h="6726" extrusionOk="0">
                    <a:moveTo>
                      <a:pt x="4767" y="1"/>
                    </a:moveTo>
                    <a:cubicBezTo>
                      <a:pt x="3318" y="1"/>
                      <a:pt x="1657" y="299"/>
                      <a:pt x="767" y="1495"/>
                    </a:cubicBezTo>
                    <a:cubicBezTo>
                      <a:pt x="0" y="2523"/>
                      <a:pt x="154" y="3633"/>
                      <a:pt x="1028" y="4536"/>
                    </a:cubicBezTo>
                    <a:cubicBezTo>
                      <a:pt x="2639" y="6203"/>
                      <a:pt x="5947" y="6046"/>
                      <a:pt x="8024" y="6211"/>
                    </a:cubicBezTo>
                    <a:cubicBezTo>
                      <a:pt x="11547" y="6493"/>
                      <a:pt x="15090" y="6510"/>
                      <a:pt x="18622" y="6515"/>
                    </a:cubicBezTo>
                    <a:cubicBezTo>
                      <a:pt x="21512" y="6520"/>
                      <a:pt x="24405" y="6725"/>
                      <a:pt x="27295" y="6725"/>
                    </a:cubicBezTo>
                    <a:cubicBezTo>
                      <a:pt x="27952" y="6725"/>
                      <a:pt x="28609" y="6715"/>
                      <a:pt x="29265" y="6689"/>
                    </a:cubicBezTo>
                    <a:cubicBezTo>
                      <a:pt x="31237" y="6610"/>
                      <a:pt x="33610" y="6486"/>
                      <a:pt x="35089" y="5002"/>
                    </a:cubicBezTo>
                    <a:cubicBezTo>
                      <a:pt x="35881" y="4207"/>
                      <a:pt x="35876" y="3024"/>
                      <a:pt x="35217" y="2169"/>
                    </a:cubicBezTo>
                    <a:cubicBezTo>
                      <a:pt x="34459" y="1185"/>
                      <a:pt x="33133" y="927"/>
                      <a:pt x="31904" y="927"/>
                    </a:cubicBezTo>
                    <a:cubicBezTo>
                      <a:pt x="31533" y="927"/>
                      <a:pt x="31171" y="950"/>
                      <a:pt x="30836" y="984"/>
                    </a:cubicBezTo>
                    <a:cubicBezTo>
                      <a:pt x="30392" y="1030"/>
                      <a:pt x="30373" y="1709"/>
                      <a:pt x="30794" y="1709"/>
                    </a:cubicBezTo>
                    <a:cubicBezTo>
                      <a:pt x="30807" y="1709"/>
                      <a:pt x="30821" y="1708"/>
                      <a:pt x="30836" y="1706"/>
                    </a:cubicBezTo>
                    <a:cubicBezTo>
                      <a:pt x="31160" y="1673"/>
                      <a:pt x="31526" y="1647"/>
                      <a:pt x="31904" y="1647"/>
                    </a:cubicBezTo>
                    <a:cubicBezTo>
                      <a:pt x="33107" y="1647"/>
                      <a:pt x="34434" y="1912"/>
                      <a:pt x="34921" y="3065"/>
                    </a:cubicBezTo>
                    <a:cubicBezTo>
                      <a:pt x="35580" y="4629"/>
                      <a:pt x="33149" y="5442"/>
                      <a:pt x="32118" y="5673"/>
                    </a:cubicBezTo>
                    <a:cubicBezTo>
                      <a:pt x="30544" y="6025"/>
                      <a:pt x="28905" y="6136"/>
                      <a:pt x="27246" y="6136"/>
                    </a:cubicBezTo>
                    <a:cubicBezTo>
                      <a:pt x="24355" y="6136"/>
                      <a:pt x="21402" y="5798"/>
                      <a:pt x="18621" y="5796"/>
                    </a:cubicBezTo>
                    <a:cubicBezTo>
                      <a:pt x="14189" y="5793"/>
                      <a:pt x="9757" y="5719"/>
                      <a:pt x="5347" y="5240"/>
                    </a:cubicBezTo>
                    <a:cubicBezTo>
                      <a:pt x="3962" y="5090"/>
                      <a:pt x="489" y="4660"/>
                      <a:pt x="1031" y="2464"/>
                    </a:cubicBezTo>
                    <a:cubicBezTo>
                      <a:pt x="1392" y="1006"/>
                      <a:pt x="3417" y="726"/>
                      <a:pt x="4823" y="726"/>
                    </a:cubicBezTo>
                    <a:cubicBezTo>
                      <a:pt x="5057" y="726"/>
                      <a:pt x="5274" y="734"/>
                      <a:pt x="5463" y="745"/>
                    </a:cubicBezTo>
                    <a:cubicBezTo>
                      <a:pt x="5472" y="745"/>
                      <a:pt x="5481" y="746"/>
                      <a:pt x="5489" y="746"/>
                    </a:cubicBezTo>
                    <a:cubicBezTo>
                      <a:pt x="5927" y="746"/>
                      <a:pt x="5916" y="51"/>
                      <a:pt x="5463" y="23"/>
                    </a:cubicBezTo>
                    <a:lnTo>
                      <a:pt x="5465" y="23"/>
                    </a:lnTo>
                    <a:cubicBezTo>
                      <a:pt x="5241" y="9"/>
                      <a:pt x="5007" y="1"/>
                      <a:pt x="4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0" name="Google Shape;1890;p61"/>
              <p:cNvSpPr/>
              <p:nvPr/>
            </p:nvSpPr>
            <p:spPr>
              <a:xfrm>
                <a:off x="4110400" y="3980575"/>
                <a:ext cx="2321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9287" h="1687" extrusionOk="0">
                    <a:moveTo>
                      <a:pt x="349" y="1"/>
                    </a:moveTo>
                    <a:cubicBezTo>
                      <a:pt x="163" y="1"/>
                      <a:pt x="1" y="230"/>
                      <a:pt x="177" y="375"/>
                    </a:cubicBezTo>
                    <a:cubicBezTo>
                      <a:pt x="1482" y="1445"/>
                      <a:pt x="3214" y="1687"/>
                      <a:pt x="4973" y="1687"/>
                    </a:cubicBezTo>
                    <a:cubicBezTo>
                      <a:pt x="6363" y="1687"/>
                      <a:pt x="7769" y="1536"/>
                      <a:pt x="8995" y="1522"/>
                    </a:cubicBezTo>
                    <a:cubicBezTo>
                      <a:pt x="9284" y="1519"/>
                      <a:pt x="9286" y="1072"/>
                      <a:pt x="8999" y="1072"/>
                    </a:cubicBezTo>
                    <a:cubicBezTo>
                      <a:pt x="8997" y="1072"/>
                      <a:pt x="8996" y="1072"/>
                      <a:pt x="8995" y="1072"/>
                    </a:cubicBezTo>
                    <a:cubicBezTo>
                      <a:pt x="7782" y="1085"/>
                      <a:pt x="6345" y="1254"/>
                      <a:pt x="4932" y="1254"/>
                    </a:cubicBezTo>
                    <a:cubicBezTo>
                      <a:pt x="3288" y="1254"/>
                      <a:pt x="1678" y="1025"/>
                      <a:pt x="497" y="56"/>
                    </a:cubicBezTo>
                    <a:cubicBezTo>
                      <a:pt x="450" y="17"/>
                      <a:pt x="398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1" name="Google Shape;1891;p61"/>
              <p:cNvSpPr/>
              <p:nvPr/>
            </p:nvSpPr>
            <p:spPr>
              <a:xfrm>
                <a:off x="4105325" y="4020575"/>
                <a:ext cx="3202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2809" h="2303" extrusionOk="0">
                    <a:moveTo>
                      <a:pt x="12509" y="1"/>
                    </a:moveTo>
                    <a:cubicBezTo>
                      <a:pt x="12471" y="1"/>
                      <a:pt x="12431" y="13"/>
                      <a:pt x="12390" y="43"/>
                    </a:cubicBezTo>
                    <a:cubicBezTo>
                      <a:pt x="10631" y="1340"/>
                      <a:pt x="8602" y="1852"/>
                      <a:pt x="6531" y="1852"/>
                    </a:cubicBezTo>
                    <a:cubicBezTo>
                      <a:pt x="4439" y="1852"/>
                      <a:pt x="2303" y="1329"/>
                      <a:pt x="358" y="562"/>
                    </a:cubicBezTo>
                    <a:cubicBezTo>
                      <a:pt x="329" y="550"/>
                      <a:pt x="302" y="545"/>
                      <a:pt x="277" y="545"/>
                    </a:cubicBezTo>
                    <a:cubicBezTo>
                      <a:pt x="67" y="545"/>
                      <a:pt x="0" y="903"/>
                      <a:pt x="239" y="996"/>
                    </a:cubicBezTo>
                    <a:cubicBezTo>
                      <a:pt x="2218" y="1777"/>
                      <a:pt x="4400" y="2303"/>
                      <a:pt x="6540" y="2303"/>
                    </a:cubicBezTo>
                    <a:cubicBezTo>
                      <a:pt x="8691" y="2303"/>
                      <a:pt x="10800" y="1771"/>
                      <a:pt x="12617" y="432"/>
                    </a:cubicBezTo>
                    <a:cubicBezTo>
                      <a:pt x="12808" y="293"/>
                      <a:pt x="12688" y="1"/>
                      <a:pt x="125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2" name="Google Shape;1892;p61"/>
              <p:cNvSpPr/>
              <p:nvPr/>
            </p:nvSpPr>
            <p:spPr>
              <a:xfrm>
                <a:off x="4002700" y="4045275"/>
                <a:ext cx="2797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3057" extrusionOk="0">
                    <a:moveTo>
                      <a:pt x="322" y="0"/>
                    </a:moveTo>
                    <a:cubicBezTo>
                      <a:pt x="158" y="0"/>
                      <a:pt x="1" y="161"/>
                      <a:pt x="121" y="326"/>
                    </a:cubicBezTo>
                    <a:cubicBezTo>
                      <a:pt x="1888" y="2751"/>
                      <a:pt x="5167" y="3057"/>
                      <a:pt x="8166" y="3057"/>
                    </a:cubicBezTo>
                    <a:cubicBezTo>
                      <a:pt x="9124" y="3057"/>
                      <a:pt x="10054" y="3026"/>
                      <a:pt x="10897" y="3022"/>
                    </a:cubicBezTo>
                    <a:cubicBezTo>
                      <a:pt x="11188" y="3022"/>
                      <a:pt x="11188" y="2572"/>
                      <a:pt x="10898" y="2572"/>
                    </a:cubicBezTo>
                    <a:cubicBezTo>
                      <a:pt x="10898" y="2572"/>
                      <a:pt x="10897" y="2572"/>
                      <a:pt x="10897" y="2572"/>
                    </a:cubicBezTo>
                    <a:cubicBezTo>
                      <a:pt x="10015" y="2576"/>
                      <a:pt x="9018" y="2617"/>
                      <a:pt x="7989" y="2617"/>
                    </a:cubicBezTo>
                    <a:cubicBezTo>
                      <a:pt x="5177" y="2617"/>
                      <a:pt x="2123" y="2311"/>
                      <a:pt x="512" y="98"/>
                    </a:cubicBezTo>
                    <a:cubicBezTo>
                      <a:pt x="461" y="29"/>
                      <a:pt x="391" y="0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3" name="Google Shape;1893;p61"/>
              <p:cNvSpPr/>
              <p:nvPr/>
            </p:nvSpPr>
            <p:spPr>
              <a:xfrm>
                <a:off x="4099525" y="4113900"/>
                <a:ext cx="399950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15998" h="2314" extrusionOk="0">
                    <a:moveTo>
                      <a:pt x="15686" y="0"/>
                    </a:moveTo>
                    <a:cubicBezTo>
                      <a:pt x="15649" y="0"/>
                      <a:pt x="15609" y="12"/>
                      <a:pt x="15569" y="38"/>
                    </a:cubicBezTo>
                    <a:cubicBezTo>
                      <a:pt x="13397" y="1458"/>
                      <a:pt x="10984" y="1873"/>
                      <a:pt x="8507" y="1873"/>
                    </a:cubicBezTo>
                    <a:cubicBezTo>
                      <a:pt x="5768" y="1873"/>
                      <a:pt x="2950" y="1366"/>
                      <a:pt x="291" y="1149"/>
                    </a:cubicBezTo>
                    <a:cubicBezTo>
                      <a:pt x="283" y="1149"/>
                      <a:pt x="276" y="1148"/>
                      <a:pt x="269" y="1148"/>
                    </a:cubicBezTo>
                    <a:cubicBezTo>
                      <a:pt x="1" y="1148"/>
                      <a:pt x="10" y="1578"/>
                      <a:pt x="291" y="1601"/>
                    </a:cubicBezTo>
                    <a:cubicBezTo>
                      <a:pt x="2968" y="1818"/>
                      <a:pt x="5792" y="2314"/>
                      <a:pt x="8539" y="2314"/>
                    </a:cubicBezTo>
                    <a:cubicBezTo>
                      <a:pt x="11083" y="2314"/>
                      <a:pt x="13561" y="1889"/>
                      <a:pt x="15796" y="427"/>
                    </a:cubicBezTo>
                    <a:cubicBezTo>
                      <a:pt x="15998" y="295"/>
                      <a:pt x="15875" y="0"/>
                      <a:pt x="15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4" name="Google Shape;1894;p61"/>
              <p:cNvSpPr/>
              <p:nvPr/>
            </p:nvSpPr>
            <p:spPr>
              <a:xfrm>
                <a:off x="3935200" y="4142525"/>
                <a:ext cx="2555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0222" h="2646" extrusionOk="0">
                    <a:moveTo>
                      <a:pt x="321" y="1"/>
                    </a:moveTo>
                    <a:cubicBezTo>
                      <a:pt x="153" y="1"/>
                      <a:pt x="0" y="227"/>
                      <a:pt x="151" y="391"/>
                    </a:cubicBezTo>
                    <a:lnTo>
                      <a:pt x="151" y="389"/>
                    </a:lnTo>
                    <a:cubicBezTo>
                      <a:pt x="2000" y="2401"/>
                      <a:pt x="4882" y="2645"/>
                      <a:pt x="7583" y="2645"/>
                    </a:cubicBezTo>
                    <a:cubicBezTo>
                      <a:pt x="8392" y="2645"/>
                      <a:pt x="9186" y="2623"/>
                      <a:pt x="9930" y="2621"/>
                    </a:cubicBezTo>
                    <a:cubicBezTo>
                      <a:pt x="10221" y="2619"/>
                      <a:pt x="10221" y="2169"/>
                      <a:pt x="9931" y="2169"/>
                    </a:cubicBezTo>
                    <a:cubicBezTo>
                      <a:pt x="9931" y="2169"/>
                      <a:pt x="9930" y="2169"/>
                      <a:pt x="9930" y="2169"/>
                    </a:cubicBezTo>
                    <a:cubicBezTo>
                      <a:pt x="9149" y="2172"/>
                      <a:pt x="8311" y="2200"/>
                      <a:pt x="7455" y="2200"/>
                    </a:cubicBezTo>
                    <a:cubicBezTo>
                      <a:pt x="4901" y="2200"/>
                      <a:pt x="2200" y="1954"/>
                      <a:pt x="470" y="72"/>
                    </a:cubicBezTo>
                    <a:cubicBezTo>
                      <a:pt x="424" y="22"/>
                      <a:pt x="372" y="1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5" name="Google Shape;1895;p61"/>
              <p:cNvSpPr/>
              <p:nvPr/>
            </p:nvSpPr>
            <p:spPr>
              <a:xfrm>
                <a:off x="4266375" y="4223825"/>
                <a:ext cx="27392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0957" h="1662" extrusionOk="0">
                    <a:moveTo>
                      <a:pt x="10627" y="1"/>
                    </a:moveTo>
                    <a:cubicBezTo>
                      <a:pt x="10609" y="1"/>
                      <a:pt x="10591" y="3"/>
                      <a:pt x="10571" y="7"/>
                    </a:cubicBezTo>
                    <a:cubicBezTo>
                      <a:pt x="9083" y="344"/>
                      <a:pt x="7606" y="719"/>
                      <a:pt x="6102" y="985"/>
                    </a:cubicBezTo>
                    <a:cubicBezTo>
                      <a:pt x="4990" y="1182"/>
                      <a:pt x="3855" y="1223"/>
                      <a:pt x="2720" y="1223"/>
                    </a:cubicBezTo>
                    <a:cubicBezTo>
                      <a:pt x="1907" y="1223"/>
                      <a:pt x="1095" y="1202"/>
                      <a:pt x="291" y="1202"/>
                    </a:cubicBezTo>
                    <a:cubicBezTo>
                      <a:pt x="0" y="1202"/>
                      <a:pt x="0" y="1653"/>
                      <a:pt x="291" y="1653"/>
                    </a:cubicBezTo>
                    <a:cubicBezTo>
                      <a:pt x="952" y="1653"/>
                      <a:pt x="1613" y="1662"/>
                      <a:pt x="2274" y="1662"/>
                    </a:cubicBezTo>
                    <a:cubicBezTo>
                      <a:pt x="3360" y="1662"/>
                      <a:pt x="4445" y="1639"/>
                      <a:pt x="5526" y="1521"/>
                    </a:cubicBezTo>
                    <a:cubicBezTo>
                      <a:pt x="7272" y="1330"/>
                      <a:pt x="8983" y="828"/>
                      <a:pt x="10691" y="443"/>
                    </a:cubicBezTo>
                    <a:cubicBezTo>
                      <a:pt x="10957" y="383"/>
                      <a:pt x="10869" y="1"/>
                      <a:pt x="10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6" name="Google Shape;1896;p61"/>
              <p:cNvSpPr/>
              <p:nvPr/>
            </p:nvSpPr>
            <p:spPr>
              <a:xfrm>
                <a:off x="3903400" y="4247725"/>
                <a:ext cx="386550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5462" h="2338" extrusionOk="0">
                    <a:moveTo>
                      <a:pt x="320" y="0"/>
                    </a:moveTo>
                    <a:cubicBezTo>
                      <a:pt x="126" y="0"/>
                      <a:pt x="0" y="297"/>
                      <a:pt x="207" y="425"/>
                    </a:cubicBezTo>
                    <a:lnTo>
                      <a:pt x="206" y="425"/>
                    </a:lnTo>
                    <a:cubicBezTo>
                      <a:pt x="2766" y="2020"/>
                      <a:pt x="6032" y="2337"/>
                      <a:pt x="9252" y="2337"/>
                    </a:cubicBezTo>
                    <a:cubicBezTo>
                      <a:pt x="11308" y="2337"/>
                      <a:pt x="13346" y="2208"/>
                      <a:pt x="15170" y="2199"/>
                    </a:cubicBezTo>
                    <a:cubicBezTo>
                      <a:pt x="15460" y="2198"/>
                      <a:pt x="15462" y="1750"/>
                      <a:pt x="15171" y="1750"/>
                    </a:cubicBezTo>
                    <a:cubicBezTo>
                      <a:pt x="15171" y="1750"/>
                      <a:pt x="15171" y="1750"/>
                      <a:pt x="15170" y="1750"/>
                    </a:cubicBezTo>
                    <a:cubicBezTo>
                      <a:pt x="13346" y="1758"/>
                      <a:pt x="11298" y="1892"/>
                      <a:pt x="9235" y="1892"/>
                    </a:cubicBezTo>
                    <a:cubicBezTo>
                      <a:pt x="6092" y="1892"/>
                      <a:pt x="2913" y="1580"/>
                      <a:pt x="435" y="36"/>
                    </a:cubicBezTo>
                    <a:cubicBezTo>
                      <a:pt x="396" y="11"/>
                      <a:pt x="356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7" name="Google Shape;1897;p61"/>
              <p:cNvSpPr/>
              <p:nvPr/>
            </p:nvSpPr>
            <p:spPr>
              <a:xfrm>
                <a:off x="4188200" y="4308100"/>
                <a:ext cx="359775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4391" h="1177" extrusionOk="0">
                    <a:moveTo>
                      <a:pt x="14043" y="1"/>
                    </a:moveTo>
                    <a:cubicBezTo>
                      <a:pt x="14029" y="1"/>
                      <a:pt x="14015" y="2"/>
                      <a:pt x="14000" y="5"/>
                    </a:cubicBezTo>
                    <a:cubicBezTo>
                      <a:pt x="10244" y="633"/>
                      <a:pt x="6547" y="726"/>
                      <a:pt x="2789" y="726"/>
                    </a:cubicBezTo>
                    <a:cubicBezTo>
                      <a:pt x="1961" y="726"/>
                      <a:pt x="1129" y="721"/>
                      <a:pt x="292" y="717"/>
                    </a:cubicBezTo>
                    <a:cubicBezTo>
                      <a:pt x="292" y="717"/>
                      <a:pt x="292" y="717"/>
                      <a:pt x="291" y="717"/>
                    </a:cubicBezTo>
                    <a:cubicBezTo>
                      <a:pt x="1" y="717"/>
                      <a:pt x="1" y="1167"/>
                      <a:pt x="292" y="1168"/>
                    </a:cubicBezTo>
                    <a:cubicBezTo>
                      <a:pt x="1088" y="1172"/>
                      <a:pt x="1880" y="1177"/>
                      <a:pt x="2669" y="1177"/>
                    </a:cubicBezTo>
                    <a:cubicBezTo>
                      <a:pt x="6509" y="1177"/>
                      <a:pt x="10289" y="1080"/>
                      <a:pt x="14119" y="439"/>
                    </a:cubicBezTo>
                    <a:cubicBezTo>
                      <a:pt x="14391" y="394"/>
                      <a:pt x="14296" y="1"/>
                      <a:pt x="14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8" name="Google Shape;1898;p61"/>
              <p:cNvSpPr/>
              <p:nvPr/>
            </p:nvSpPr>
            <p:spPr>
              <a:xfrm>
                <a:off x="3911750" y="4203000"/>
                <a:ext cx="217375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8695" h="1704" extrusionOk="0">
                    <a:moveTo>
                      <a:pt x="363" y="1"/>
                    </a:moveTo>
                    <a:cubicBezTo>
                      <a:pt x="146" y="1"/>
                      <a:pt x="0" y="311"/>
                      <a:pt x="233" y="411"/>
                    </a:cubicBezTo>
                    <a:cubicBezTo>
                      <a:pt x="2836" y="1532"/>
                      <a:pt x="5602" y="1694"/>
                      <a:pt x="8403" y="1704"/>
                    </a:cubicBezTo>
                    <a:cubicBezTo>
                      <a:pt x="8403" y="1704"/>
                      <a:pt x="8404" y="1704"/>
                      <a:pt x="8404" y="1704"/>
                    </a:cubicBezTo>
                    <a:cubicBezTo>
                      <a:pt x="8694" y="1704"/>
                      <a:pt x="8692" y="1254"/>
                      <a:pt x="8403" y="1253"/>
                    </a:cubicBezTo>
                    <a:cubicBezTo>
                      <a:pt x="5694" y="1244"/>
                      <a:pt x="2980" y="1108"/>
                      <a:pt x="460" y="21"/>
                    </a:cubicBezTo>
                    <a:cubicBezTo>
                      <a:pt x="427" y="7"/>
                      <a:pt x="395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9" name="Google Shape;1899;p61"/>
              <p:cNvSpPr/>
              <p:nvPr/>
            </p:nvSpPr>
            <p:spPr>
              <a:xfrm>
                <a:off x="4326450" y="4165125"/>
                <a:ext cx="194025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1897" extrusionOk="0">
                    <a:moveTo>
                      <a:pt x="7454" y="1"/>
                    </a:moveTo>
                    <a:cubicBezTo>
                      <a:pt x="7433" y="1"/>
                      <a:pt x="7410" y="4"/>
                      <a:pt x="7386" y="11"/>
                    </a:cubicBezTo>
                    <a:lnTo>
                      <a:pt x="7387" y="11"/>
                    </a:lnTo>
                    <a:cubicBezTo>
                      <a:pt x="5042" y="703"/>
                      <a:pt x="2758" y="1402"/>
                      <a:pt x="292" y="1446"/>
                    </a:cubicBezTo>
                    <a:cubicBezTo>
                      <a:pt x="4" y="1451"/>
                      <a:pt x="1" y="1897"/>
                      <a:pt x="287" y="1897"/>
                    </a:cubicBezTo>
                    <a:cubicBezTo>
                      <a:pt x="289" y="1897"/>
                      <a:pt x="290" y="1897"/>
                      <a:pt x="292" y="1897"/>
                    </a:cubicBezTo>
                    <a:cubicBezTo>
                      <a:pt x="2797" y="1851"/>
                      <a:pt x="5122" y="1150"/>
                      <a:pt x="7507" y="446"/>
                    </a:cubicBezTo>
                    <a:cubicBezTo>
                      <a:pt x="7761" y="370"/>
                      <a:pt x="7684" y="1"/>
                      <a:pt x="74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0" name="Google Shape;1900;p61"/>
              <p:cNvSpPr/>
              <p:nvPr/>
            </p:nvSpPr>
            <p:spPr>
              <a:xfrm>
                <a:off x="3957625" y="4100500"/>
                <a:ext cx="866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836" extrusionOk="0">
                    <a:moveTo>
                      <a:pt x="325" y="0"/>
                    </a:moveTo>
                    <a:cubicBezTo>
                      <a:pt x="154" y="0"/>
                      <a:pt x="0" y="227"/>
                      <a:pt x="156" y="387"/>
                    </a:cubicBezTo>
                    <a:cubicBezTo>
                      <a:pt x="947" y="1197"/>
                      <a:pt x="2004" y="1568"/>
                      <a:pt x="3081" y="1828"/>
                    </a:cubicBezTo>
                    <a:cubicBezTo>
                      <a:pt x="3101" y="1833"/>
                      <a:pt x="3121" y="1836"/>
                      <a:pt x="3140" y="1836"/>
                    </a:cubicBezTo>
                    <a:cubicBezTo>
                      <a:pt x="3379" y="1836"/>
                      <a:pt x="3463" y="1456"/>
                      <a:pt x="3202" y="1394"/>
                    </a:cubicBezTo>
                    <a:cubicBezTo>
                      <a:pt x="2199" y="1152"/>
                      <a:pt x="1213" y="823"/>
                      <a:pt x="475" y="68"/>
                    </a:cubicBezTo>
                    <a:cubicBezTo>
                      <a:pt x="429" y="20"/>
                      <a:pt x="376" y="0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1" name="Google Shape;1901;p61"/>
              <p:cNvSpPr/>
              <p:nvPr/>
            </p:nvSpPr>
            <p:spPr>
              <a:xfrm>
                <a:off x="4352025" y="4076275"/>
                <a:ext cx="122925" cy="41575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1663" extrusionOk="0">
                    <a:moveTo>
                      <a:pt x="4642" y="0"/>
                    </a:moveTo>
                    <a:cubicBezTo>
                      <a:pt x="4617" y="0"/>
                      <a:pt x="4589" y="6"/>
                      <a:pt x="4559" y="17"/>
                    </a:cubicBezTo>
                    <a:lnTo>
                      <a:pt x="4561" y="17"/>
                    </a:lnTo>
                    <a:cubicBezTo>
                      <a:pt x="3167" y="579"/>
                      <a:pt x="1817" y="1173"/>
                      <a:pt x="291" y="1211"/>
                    </a:cubicBezTo>
                    <a:cubicBezTo>
                      <a:pt x="4" y="1220"/>
                      <a:pt x="1" y="1663"/>
                      <a:pt x="283" y="1663"/>
                    </a:cubicBezTo>
                    <a:cubicBezTo>
                      <a:pt x="286" y="1663"/>
                      <a:pt x="289" y="1663"/>
                      <a:pt x="291" y="1663"/>
                    </a:cubicBezTo>
                    <a:cubicBezTo>
                      <a:pt x="1858" y="1623"/>
                      <a:pt x="3247" y="1030"/>
                      <a:pt x="4680" y="452"/>
                    </a:cubicBezTo>
                    <a:cubicBezTo>
                      <a:pt x="4917" y="357"/>
                      <a:pt x="4851" y="0"/>
                      <a:pt x="4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2" name="Google Shape;1902;p61"/>
              <p:cNvSpPr/>
              <p:nvPr/>
            </p:nvSpPr>
            <p:spPr>
              <a:xfrm>
                <a:off x="3900000" y="4311050"/>
                <a:ext cx="16147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6459" h="1591" extrusionOk="0">
                    <a:moveTo>
                      <a:pt x="342" y="1"/>
                    </a:moveTo>
                    <a:cubicBezTo>
                      <a:pt x="136" y="1"/>
                      <a:pt x="0" y="303"/>
                      <a:pt x="222" y="418"/>
                    </a:cubicBezTo>
                    <a:cubicBezTo>
                      <a:pt x="2049" y="1365"/>
                      <a:pt x="4138" y="1574"/>
                      <a:pt x="6167" y="1591"/>
                    </a:cubicBezTo>
                    <a:cubicBezTo>
                      <a:pt x="6168" y="1591"/>
                      <a:pt x="6169" y="1591"/>
                      <a:pt x="6170" y="1591"/>
                    </a:cubicBezTo>
                    <a:cubicBezTo>
                      <a:pt x="6459" y="1591"/>
                      <a:pt x="6456" y="1142"/>
                      <a:pt x="6167" y="1140"/>
                    </a:cubicBezTo>
                    <a:cubicBezTo>
                      <a:pt x="4219" y="1125"/>
                      <a:pt x="2204" y="939"/>
                      <a:pt x="449" y="28"/>
                    </a:cubicBezTo>
                    <a:cubicBezTo>
                      <a:pt x="412" y="9"/>
                      <a:pt x="376" y="1"/>
                      <a:pt x="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3" name="Google Shape;1903;p61"/>
              <p:cNvSpPr/>
              <p:nvPr/>
            </p:nvSpPr>
            <p:spPr>
              <a:xfrm>
                <a:off x="3921525" y="4407125"/>
                <a:ext cx="31732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1448" extrusionOk="0">
                    <a:moveTo>
                      <a:pt x="309" y="1"/>
                    </a:moveTo>
                    <a:cubicBezTo>
                      <a:pt x="79" y="1"/>
                      <a:pt x="0" y="372"/>
                      <a:pt x="256" y="445"/>
                    </a:cubicBezTo>
                    <a:cubicBezTo>
                      <a:pt x="3244" y="1288"/>
                      <a:pt x="6319" y="1447"/>
                      <a:pt x="9400" y="1447"/>
                    </a:cubicBezTo>
                    <a:cubicBezTo>
                      <a:pt x="10401" y="1447"/>
                      <a:pt x="11402" y="1431"/>
                      <a:pt x="12401" y="1415"/>
                    </a:cubicBezTo>
                    <a:cubicBezTo>
                      <a:pt x="12690" y="1411"/>
                      <a:pt x="12693" y="964"/>
                      <a:pt x="12405" y="964"/>
                    </a:cubicBezTo>
                    <a:cubicBezTo>
                      <a:pt x="12404" y="964"/>
                      <a:pt x="12402" y="964"/>
                      <a:pt x="12401" y="964"/>
                    </a:cubicBezTo>
                    <a:cubicBezTo>
                      <a:pt x="11392" y="980"/>
                      <a:pt x="10381" y="997"/>
                      <a:pt x="9371" y="997"/>
                    </a:cubicBezTo>
                    <a:cubicBezTo>
                      <a:pt x="6340" y="997"/>
                      <a:pt x="3316" y="840"/>
                      <a:pt x="376" y="11"/>
                    </a:cubicBezTo>
                    <a:cubicBezTo>
                      <a:pt x="353" y="4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4" name="Google Shape;1904;p61"/>
              <p:cNvSpPr/>
              <p:nvPr/>
            </p:nvSpPr>
            <p:spPr>
              <a:xfrm>
                <a:off x="4281375" y="4432700"/>
                <a:ext cx="2310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637" extrusionOk="0">
                    <a:moveTo>
                      <a:pt x="8970" y="1"/>
                    </a:moveTo>
                    <a:cubicBezTo>
                      <a:pt x="8963" y="1"/>
                      <a:pt x="8956" y="1"/>
                      <a:pt x="8949" y="1"/>
                    </a:cubicBezTo>
                    <a:cubicBezTo>
                      <a:pt x="6825" y="162"/>
                      <a:pt x="4699" y="186"/>
                      <a:pt x="2570" y="186"/>
                    </a:cubicBezTo>
                    <a:cubicBezTo>
                      <a:pt x="1811" y="186"/>
                      <a:pt x="1051" y="183"/>
                      <a:pt x="290" y="182"/>
                    </a:cubicBezTo>
                    <a:cubicBezTo>
                      <a:pt x="0" y="182"/>
                      <a:pt x="0" y="633"/>
                      <a:pt x="290" y="633"/>
                    </a:cubicBezTo>
                    <a:cubicBezTo>
                      <a:pt x="1050" y="634"/>
                      <a:pt x="1810" y="637"/>
                      <a:pt x="2570" y="637"/>
                    </a:cubicBezTo>
                    <a:cubicBezTo>
                      <a:pt x="4698" y="637"/>
                      <a:pt x="6825" y="613"/>
                      <a:pt x="8949" y="453"/>
                    </a:cubicBezTo>
                    <a:cubicBezTo>
                      <a:pt x="9230" y="431"/>
                      <a:pt x="9239" y="1"/>
                      <a:pt x="89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5" name="Google Shape;1905;p61"/>
              <p:cNvSpPr/>
              <p:nvPr/>
            </p:nvSpPr>
            <p:spPr>
              <a:xfrm>
                <a:off x="4158125" y="4468775"/>
                <a:ext cx="3362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3448" h="722" extrusionOk="0">
                    <a:moveTo>
                      <a:pt x="13181" y="0"/>
                    </a:moveTo>
                    <a:cubicBezTo>
                      <a:pt x="13173" y="0"/>
                      <a:pt x="13165" y="1"/>
                      <a:pt x="13157" y="1"/>
                    </a:cubicBezTo>
                    <a:cubicBezTo>
                      <a:pt x="11082" y="195"/>
                      <a:pt x="9005" y="271"/>
                      <a:pt x="6926" y="271"/>
                    </a:cubicBezTo>
                    <a:cubicBezTo>
                      <a:pt x="4715" y="271"/>
                      <a:pt x="2503" y="184"/>
                      <a:pt x="292" y="62"/>
                    </a:cubicBezTo>
                    <a:cubicBezTo>
                      <a:pt x="287" y="62"/>
                      <a:pt x="281" y="61"/>
                      <a:pt x="276" y="61"/>
                    </a:cubicBezTo>
                    <a:cubicBezTo>
                      <a:pt x="0" y="61"/>
                      <a:pt x="8" y="497"/>
                      <a:pt x="292" y="513"/>
                    </a:cubicBezTo>
                    <a:cubicBezTo>
                      <a:pt x="2503" y="636"/>
                      <a:pt x="4715" y="722"/>
                      <a:pt x="6926" y="722"/>
                    </a:cubicBezTo>
                    <a:cubicBezTo>
                      <a:pt x="9005" y="722"/>
                      <a:pt x="11082" y="646"/>
                      <a:pt x="13157" y="452"/>
                    </a:cubicBezTo>
                    <a:cubicBezTo>
                      <a:pt x="13437" y="426"/>
                      <a:pt x="13447" y="0"/>
                      <a:pt x="13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6" name="Google Shape;1906;p61"/>
              <p:cNvSpPr/>
              <p:nvPr/>
            </p:nvSpPr>
            <p:spPr>
              <a:xfrm>
                <a:off x="3945275" y="4458350"/>
                <a:ext cx="1417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751" extrusionOk="0">
                    <a:moveTo>
                      <a:pt x="339" y="1"/>
                    </a:moveTo>
                    <a:cubicBezTo>
                      <a:pt x="91" y="1"/>
                      <a:pt x="0" y="387"/>
                      <a:pt x="268" y="440"/>
                    </a:cubicBezTo>
                    <a:cubicBezTo>
                      <a:pt x="1697" y="720"/>
                      <a:pt x="3134" y="750"/>
                      <a:pt x="4580" y="750"/>
                    </a:cubicBezTo>
                    <a:cubicBezTo>
                      <a:pt x="4845" y="750"/>
                      <a:pt x="5112" y="749"/>
                      <a:pt x="5378" y="748"/>
                    </a:cubicBezTo>
                    <a:cubicBezTo>
                      <a:pt x="5669" y="748"/>
                      <a:pt x="5670" y="299"/>
                      <a:pt x="5379" y="299"/>
                    </a:cubicBezTo>
                    <a:cubicBezTo>
                      <a:pt x="5379" y="299"/>
                      <a:pt x="5378" y="299"/>
                      <a:pt x="5378" y="299"/>
                    </a:cubicBezTo>
                    <a:cubicBezTo>
                      <a:pt x="5087" y="299"/>
                      <a:pt x="4796" y="300"/>
                      <a:pt x="4505" y="300"/>
                    </a:cubicBezTo>
                    <a:cubicBezTo>
                      <a:pt x="3126" y="300"/>
                      <a:pt x="1753" y="273"/>
                      <a:pt x="388" y="6"/>
                    </a:cubicBezTo>
                    <a:cubicBezTo>
                      <a:pt x="371" y="2"/>
                      <a:pt x="354" y="1"/>
                      <a:pt x="3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7" name="Google Shape;1907;p61"/>
              <p:cNvSpPr/>
              <p:nvPr/>
            </p:nvSpPr>
            <p:spPr>
              <a:xfrm>
                <a:off x="3982825" y="4509450"/>
                <a:ext cx="32662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3065" h="1231" extrusionOk="0">
                    <a:moveTo>
                      <a:pt x="340" y="1"/>
                    </a:moveTo>
                    <a:cubicBezTo>
                      <a:pt x="93" y="1"/>
                      <a:pt x="0" y="389"/>
                      <a:pt x="268" y="440"/>
                    </a:cubicBezTo>
                    <a:lnTo>
                      <a:pt x="269" y="440"/>
                    </a:lnTo>
                    <a:cubicBezTo>
                      <a:pt x="4136" y="1189"/>
                      <a:pt x="8051" y="1230"/>
                      <a:pt x="11975" y="1230"/>
                    </a:cubicBezTo>
                    <a:cubicBezTo>
                      <a:pt x="12241" y="1230"/>
                      <a:pt x="12508" y="1230"/>
                      <a:pt x="12774" y="1230"/>
                    </a:cubicBezTo>
                    <a:cubicBezTo>
                      <a:pt x="13065" y="1230"/>
                      <a:pt x="13065" y="780"/>
                      <a:pt x="12774" y="780"/>
                    </a:cubicBezTo>
                    <a:cubicBezTo>
                      <a:pt x="12512" y="780"/>
                      <a:pt x="12250" y="780"/>
                      <a:pt x="11988" y="780"/>
                    </a:cubicBezTo>
                    <a:cubicBezTo>
                      <a:pt x="8101" y="780"/>
                      <a:pt x="4223" y="748"/>
                      <a:pt x="389" y="6"/>
                    </a:cubicBezTo>
                    <a:cubicBezTo>
                      <a:pt x="372" y="2"/>
                      <a:pt x="356" y="1"/>
                      <a:pt x="3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8" name="Google Shape;1908;p61"/>
              <p:cNvSpPr/>
              <p:nvPr/>
            </p:nvSpPr>
            <p:spPr>
              <a:xfrm>
                <a:off x="4147600" y="4552975"/>
                <a:ext cx="2776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752" extrusionOk="0">
                    <a:moveTo>
                      <a:pt x="10815" y="1"/>
                    </a:moveTo>
                    <a:cubicBezTo>
                      <a:pt x="10814" y="1"/>
                      <a:pt x="10814" y="1"/>
                      <a:pt x="10813" y="1"/>
                    </a:cubicBezTo>
                    <a:cubicBezTo>
                      <a:pt x="7304" y="20"/>
                      <a:pt x="3801" y="283"/>
                      <a:pt x="292" y="300"/>
                    </a:cubicBezTo>
                    <a:cubicBezTo>
                      <a:pt x="2" y="302"/>
                      <a:pt x="0" y="752"/>
                      <a:pt x="291" y="752"/>
                    </a:cubicBezTo>
                    <a:cubicBezTo>
                      <a:pt x="291" y="752"/>
                      <a:pt x="292" y="752"/>
                      <a:pt x="292" y="752"/>
                    </a:cubicBezTo>
                    <a:cubicBezTo>
                      <a:pt x="3801" y="732"/>
                      <a:pt x="7304" y="471"/>
                      <a:pt x="10813" y="452"/>
                    </a:cubicBezTo>
                    <a:cubicBezTo>
                      <a:pt x="11103" y="450"/>
                      <a:pt x="11104" y="1"/>
                      <a:pt x="10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09" name="Google Shape;1909;p61"/>
            <p:cNvGrpSpPr/>
            <p:nvPr/>
          </p:nvGrpSpPr>
          <p:grpSpPr>
            <a:xfrm>
              <a:off x="5725260" y="1074230"/>
              <a:ext cx="1041709" cy="1035802"/>
              <a:chOff x="5751925" y="1549750"/>
              <a:chExt cx="1027225" cy="1021400"/>
            </a:xfrm>
          </p:grpSpPr>
          <p:sp>
            <p:nvSpPr>
              <p:cNvPr id="1910" name="Google Shape;1910;p61"/>
              <p:cNvSpPr/>
              <p:nvPr/>
            </p:nvSpPr>
            <p:spPr>
              <a:xfrm>
                <a:off x="6420175" y="2220200"/>
                <a:ext cx="211150" cy="20585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8234" extrusionOk="0">
                    <a:moveTo>
                      <a:pt x="508" y="0"/>
                    </a:moveTo>
                    <a:cubicBezTo>
                      <a:pt x="243" y="0"/>
                      <a:pt x="1" y="362"/>
                      <a:pt x="236" y="627"/>
                    </a:cubicBezTo>
                    <a:cubicBezTo>
                      <a:pt x="2588" y="3270"/>
                      <a:pt x="5521" y="5317"/>
                      <a:pt x="7719" y="8108"/>
                    </a:cubicBezTo>
                    <a:cubicBezTo>
                      <a:pt x="7789" y="8197"/>
                      <a:pt x="7871" y="8234"/>
                      <a:pt x="7953" y="8234"/>
                    </a:cubicBezTo>
                    <a:cubicBezTo>
                      <a:pt x="8206" y="8234"/>
                      <a:pt x="8445" y="7872"/>
                      <a:pt x="8230" y="7599"/>
                    </a:cubicBezTo>
                    <a:cubicBezTo>
                      <a:pt x="6031" y="4808"/>
                      <a:pt x="3099" y="2760"/>
                      <a:pt x="747" y="116"/>
                    </a:cubicBezTo>
                    <a:cubicBezTo>
                      <a:pt x="674" y="34"/>
                      <a:pt x="590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1" name="Google Shape;1911;p61"/>
              <p:cNvSpPr/>
              <p:nvPr/>
            </p:nvSpPr>
            <p:spPr>
              <a:xfrm>
                <a:off x="6089350" y="1885450"/>
                <a:ext cx="352825" cy="351750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14070" extrusionOk="0">
                    <a:moveTo>
                      <a:pt x="7149" y="723"/>
                    </a:moveTo>
                    <a:cubicBezTo>
                      <a:pt x="10614" y="723"/>
                      <a:pt x="13097" y="3294"/>
                      <a:pt x="13354" y="6770"/>
                    </a:cubicBezTo>
                    <a:cubicBezTo>
                      <a:pt x="13639" y="10654"/>
                      <a:pt x="10541" y="13328"/>
                      <a:pt x="6847" y="13328"/>
                    </a:cubicBezTo>
                    <a:cubicBezTo>
                      <a:pt x="6759" y="13328"/>
                      <a:pt x="6670" y="13326"/>
                      <a:pt x="6581" y="13323"/>
                    </a:cubicBezTo>
                    <a:cubicBezTo>
                      <a:pt x="3209" y="13206"/>
                      <a:pt x="997" y="10114"/>
                      <a:pt x="752" y="6982"/>
                    </a:cubicBezTo>
                    <a:cubicBezTo>
                      <a:pt x="463" y="3303"/>
                      <a:pt x="3130" y="805"/>
                      <a:pt x="6689" y="736"/>
                    </a:cubicBezTo>
                    <a:lnTo>
                      <a:pt x="6689" y="736"/>
                    </a:lnTo>
                    <a:cubicBezTo>
                      <a:pt x="6692" y="737"/>
                      <a:pt x="6696" y="737"/>
                      <a:pt x="6699" y="737"/>
                    </a:cubicBezTo>
                    <a:cubicBezTo>
                      <a:pt x="6708" y="737"/>
                      <a:pt x="6716" y="736"/>
                      <a:pt x="6725" y="736"/>
                    </a:cubicBezTo>
                    <a:lnTo>
                      <a:pt x="6725" y="736"/>
                    </a:lnTo>
                    <a:cubicBezTo>
                      <a:pt x="6725" y="736"/>
                      <a:pt x="6725" y="736"/>
                      <a:pt x="6725" y="736"/>
                    </a:cubicBezTo>
                    <a:cubicBezTo>
                      <a:pt x="6737" y="736"/>
                      <a:pt x="6750" y="735"/>
                      <a:pt x="6761" y="734"/>
                    </a:cubicBezTo>
                    <a:lnTo>
                      <a:pt x="6761" y="734"/>
                    </a:lnTo>
                    <a:cubicBezTo>
                      <a:pt x="6892" y="727"/>
                      <a:pt x="7021" y="723"/>
                      <a:pt x="7149" y="723"/>
                    </a:cubicBezTo>
                    <a:close/>
                    <a:moveTo>
                      <a:pt x="7158" y="1"/>
                    </a:moveTo>
                    <a:cubicBezTo>
                      <a:pt x="7015" y="1"/>
                      <a:pt x="6870" y="5"/>
                      <a:pt x="6725" y="14"/>
                    </a:cubicBezTo>
                    <a:lnTo>
                      <a:pt x="6724" y="14"/>
                    </a:lnTo>
                    <a:cubicBezTo>
                      <a:pt x="2783" y="71"/>
                      <a:pt x="0" y="2707"/>
                      <a:pt x="18" y="6696"/>
                    </a:cubicBezTo>
                    <a:cubicBezTo>
                      <a:pt x="34" y="10468"/>
                      <a:pt x="2799" y="13731"/>
                      <a:pt x="6581" y="14044"/>
                    </a:cubicBezTo>
                    <a:cubicBezTo>
                      <a:pt x="6789" y="14061"/>
                      <a:pt x="6994" y="14070"/>
                      <a:pt x="7197" y="14070"/>
                    </a:cubicBezTo>
                    <a:cubicBezTo>
                      <a:pt x="11090" y="14070"/>
                      <a:pt x="14057" y="10962"/>
                      <a:pt x="14084" y="7072"/>
                    </a:cubicBezTo>
                    <a:cubicBezTo>
                      <a:pt x="14112" y="3100"/>
                      <a:pt x="11037" y="1"/>
                      <a:pt x="7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2" name="Google Shape;1912;p61"/>
              <p:cNvSpPr/>
              <p:nvPr/>
            </p:nvSpPr>
            <p:spPr>
              <a:xfrm>
                <a:off x="6250275" y="1549750"/>
                <a:ext cx="32875" cy="281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1275" extrusionOk="0">
                    <a:moveTo>
                      <a:pt x="573" y="1"/>
                    </a:moveTo>
                    <a:cubicBezTo>
                      <a:pt x="392" y="1"/>
                      <a:pt x="205" y="117"/>
                      <a:pt x="192" y="349"/>
                    </a:cubicBezTo>
                    <a:cubicBezTo>
                      <a:pt x="1" y="3883"/>
                      <a:pt x="592" y="7400"/>
                      <a:pt x="192" y="10930"/>
                    </a:cubicBezTo>
                    <a:cubicBezTo>
                      <a:pt x="166" y="11160"/>
                      <a:pt x="332" y="11275"/>
                      <a:pt x="512" y="11275"/>
                    </a:cubicBezTo>
                    <a:cubicBezTo>
                      <a:pt x="693" y="11275"/>
                      <a:pt x="888" y="11159"/>
                      <a:pt x="914" y="10930"/>
                    </a:cubicBezTo>
                    <a:cubicBezTo>
                      <a:pt x="1314" y="7400"/>
                      <a:pt x="723" y="3883"/>
                      <a:pt x="914" y="349"/>
                    </a:cubicBezTo>
                    <a:cubicBezTo>
                      <a:pt x="926" y="117"/>
                      <a:pt x="753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3" name="Google Shape;1913;p61"/>
              <p:cNvSpPr/>
              <p:nvPr/>
            </p:nvSpPr>
            <p:spPr>
              <a:xfrm>
                <a:off x="6250275" y="2289275"/>
                <a:ext cx="32875" cy="281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1275" extrusionOk="0">
                    <a:moveTo>
                      <a:pt x="572" y="1"/>
                    </a:moveTo>
                    <a:cubicBezTo>
                      <a:pt x="392" y="1"/>
                      <a:pt x="205" y="117"/>
                      <a:pt x="192" y="348"/>
                    </a:cubicBezTo>
                    <a:cubicBezTo>
                      <a:pt x="1" y="3882"/>
                      <a:pt x="592" y="7400"/>
                      <a:pt x="192" y="10930"/>
                    </a:cubicBezTo>
                    <a:cubicBezTo>
                      <a:pt x="166" y="11160"/>
                      <a:pt x="332" y="11274"/>
                      <a:pt x="512" y="11274"/>
                    </a:cubicBezTo>
                    <a:cubicBezTo>
                      <a:pt x="693" y="11274"/>
                      <a:pt x="888" y="11159"/>
                      <a:pt x="914" y="10930"/>
                    </a:cubicBezTo>
                    <a:cubicBezTo>
                      <a:pt x="1314" y="7400"/>
                      <a:pt x="723" y="3882"/>
                      <a:pt x="914" y="348"/>
                    </a:cubicBezTo>
                    <a:cubicBezTo>
                      <a:pt x="926" y="116"/>
                      <a:pt x="753" y="1"/>
                      <a:pt x="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4" name="Google Shape;1914;p61"/>
              <p:cNvSpPr/>
              <p:nvPr/>
            </p:nvSpPr>
            <p:spPr>
              <a:xfrm>
                <a:off x="5751925" y="2049400"/>
                <a:ext cx="287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904" extrusionOk="0">
                    <a:moveTo>
                      <a:pt x="8253" y="0"/>
                    </a:moveTo>
                    <a:cubicBezTo>
                      <a:pt x="6176" y="0"/>
                      <a:pt x="4100" y="181"/>
                      <a:pt x="2021" y="181"/>
                    </a:cubicBezTo>
                    <a:cubicBezTo>
                      <a:pt x="1503" y="181"/>
                      <a:pt x="985" y="170"/>
                      <a:pt x="467" y="142"/>
                    </a:cubicBezTo>
                    <a:cubicBezTo>
                      <a:pt x="459" y="142"/>
                      <a:pt x="451" y="142"/>
                      <a:pt x="443" y="142"/>
                    </a:cubicBezTo>
                    <a:cubicBezTo>
                      <a:pt x="1" y="142"/>
                      <a:pt x="11" y="840"/>
                      <a:pt x="467" y="864"/>
                    </a:cubicBezTo>
                    <a:cubicBezTo>
                      <a:pt x="985" y="892"/>
                      <a:pt x="1503" y="904"/>
                      <a:pt x="2021" y="904"/>
                    </a:cubicBezTo>
                    <a:cubicBezTo>
                      <a:pt x="4100" y="904"/>
                      <a:pt x="6176" y="723"/>
                      <a:pt x="8253" y="723"/>
                    </a:cubicBezTo>
                    <a:cubicBezTo>
                      <a:pt x="9184" y="723"/>
                      <a:pt x="10115" y="759"/>
                      <a:pt x="11047" y="864"/>
                    </a:cubicBezTo>
                    <a:cubicBezTo>
                      <a:pt x="11063" y="866"/>
                      <a:pt x="11079" y="867"/>
                      <a:pt x="11094" y="867"/>
                    </a:cubicBezTo>
                    <a:cubicBezTo>
                      <a:pt x="11508" y="867"/>
                      <a:pt x="11488" y="193"/>
                      <a:pt x="11047" y="142"/>
                    </a:cubicBezTo>
                    <a:cubicBezTo>
                      <a:pt x="10115" y="37"/>
                      <a:pt x="9184" y="0"/>
                      <a:pt x="8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5" name="Google Shape;1915;p61"/>
              <p:cNvSpPr/>
              <p:nvPr/>
            </p:nvSpPr>
            <p:spPr>
              <a:xfrm>
                <a:off x="6491475" y="2049400"/>
                <a:ext cx="2876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11507" h="904" extrusionOk="0">
                    <a:moveTo>
                      <a:pt x="8252" y="0"/>
                    </a:moveTo>
                    <a:cubicBezTo>
                      <a:pt x="6174" y="0"/>
                      <a:pt x="4099" y="181"/>
                      <a:pt x="2019" y="181"/>
                    </a:cubicBezTo>
                    <a:cubicBezTo>
                      <a:pt x="1501" y="181"/>
                      <a:pt x="983" y="170"/>
                      <a:pt x="464" y="142"/>
                    </a:cubicBezTo>
                    <a:cubicBezTo>
                      <a:pt x="456" y="142"/>
                      <a:pt x="449" y="142"/>
                      <a:pt x="441" y="142"/>
                    </a:cubicBezTo>
                    <a:cubicBezTo>
                      <a:pt x="1" y="142"/>
                      <a:pt x="10" y="840"/>
                      <a:pt x="464" y="864"/>
                    </a:cubicBezTo>
                    <a:cubicBezTo>
                      <a:pt x="983" y="892"/>
                      <a:pt x="1501" y="904"/>
                      <a:pt x="2019" y="904"/>
                    </a:cubicBezTo>
                    <a:cubicBezTo>
                      <a:pt x="4099" y="904"/>
                      <a:pt x="6174" y="723"/>
                      <a:pt x="8252" y="723"/>
                    </a:cubicBezTo>
                    <a:cubicBezTo>
                      <a:pt x="9183" y="723"/>
                      <a:pt x="10114" y="759"/>
                      <a:pt x="11046" y="864"/>
                    </a:cubicBezTo>
                    <a:cubicBezTo>
                      <a:pt x="11062" y="866"/>
                      <a:pt x="11078" y="867"/>
                      <a:pt x="11093" y="867"/>
                    </a:cubicBezTo>
                    <a:cubicBezTo>
                      <a:pt x="11506" y="867"/>
                      <a:pt x="11487" y="193"/>
                      <a:pt x="11046" y="142"/>
                    </a:cubicBezTo>
                    <a:cubicBezTo>
                      <a:pt x="10114" y="37"/>
                      <a:pt x="9183" y="0"/>
                      <a:pt x="8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6" name="Google Shape;1916;p61"/>
              <p:cNvSpPr/>
              <p:nvPr/>
            </p:nvSpPr>
            <p:spPr>
              <a:xfrm>
                <a:off x="5897275" y="1697275"/>
                <a:ext cx="211125" cy="20587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8235" extrusionOk="0">
                    <a:moveTo>
                      <a:pt x="508" y="1"/>
                    </a:moveTo>
                    <a:cubicBezTo>
                      <a:pt x="242" y="1"/>
                      <a:pt x="0" y="362"/>
                      <a:pt x="236" y="627"/>
                    </a:cubicBezTo>
                    <a:cubicBezTo>
                      <a:pt x="2588" y="3271"/>
                      <a:pt x="5521" y="5319"/>
                      <a:pt x="7719" y="8109"/>
                    </a:cubicBezTo>
                    <a:cubicBezTo>
                      <a:pt x="7788" y="8197"/>
                      <a:pt x="7871" y="8234"/>
                      <a:pt x="7952" y="8234"/>
                    </a:cubicBezTo>
                    <a:cubicBezTo>
                      <a:pt x="8206" y="8234"/>
                      <a:pt x="8445" y="7873"/>
                      <a:pt x="8229" y="7600"/>
                    </a:cubicBezTo>
                    <a:cubicBezTo>
                      <a:pt x="6030" y="4809"/>
                      <a:pt x="3098" y="2761"/>
                      <a:pt x="746" y="117"/>
                    </a:cubicBezTo>
                    <a:cubicBezTo>
                      <a:pt x="673" y="35"/>
                      <a:pt x="589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7" name="Google Shape;1917;p61"/>
              <p:cNvSpPr/>
              <p:nvPr/>
            </p:nvSpPr>
            <p:spPr>
              <a:xfrm>
                <a:off x="5898475" y="2221000"/>
                <a:ext cx="213875" cy="204300"/>
              </a:xfrm>
              <a:custGeom>
                <a:avLst/>
                <a:gdLst/>
                <a:ahLst/>
                <a:cxnLst/>
                <a:rect l="l" t="t" r="r" b="b"/>
                <a:pathLst>
                  <a:path w="8555" h="8172" extrusionOk="0">
                    <a:moveTo>
                      <a:pt x="7989" y="0"/>
                    </a:moveTo>
                    <a:cubicBezTo>
                      <a:pt x="7911" y="0"/>
                      <a:pt x="7829" y="25"/>
                      <a:pt x="7755" y="84"/>
                    </a:cubicBezTo>
                    <a:cubicBezTo>
                      <a:pt x="4964" y="2282"/>
                      <a:pt x="2917" y="5215"/>
                      <a:pt x="273" y="7566"/>
                    </a:cubicBezTo>
                    <a:cubicBezTo>
                      <a:pt x="0" y="7808"/>
                      <a:pt x="254" y="8172"/>
                      <a:pt x="544" y="8172"/>
                    </a:cubicBezTo>
                    <a:cubicBezTo>
                      <a:pt x="624" y="8172"/>
                      <a:pt x="708" y="8143"/>
                      <a:pt x="784" y="8076"/>
                    </a:cubicBezTo>
                    <a:cubicBezTo>
                      <a:pt x="3427" y="5725"/>
                      <a:pt x="5474" y="2793"/>
                      <a:pt x="8265" y="595"/>
                    </a:cubicBezTo>
                    <a:cubicBezTo>
                      <a:pt x="8554" y="367"/>
                      <a:pt x="8291" y="0"/>
                      <a:pt x="7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8" name="Google Shape;1918;p61"/>
              <p:cNvSpPr/>
              <p:nvPr/>
            </p:nvSpPr>
            <p:spPr>
              <a:xfrm>
                <a:off x="6421400" y="1698075"/>
                <a:ext cx="213875" cy="204325"/>
              </a:xfrm>
              <a:custGeom>
                <a:avLst/>
                <a:gdLst/>
                <a:ahLst/>
                <a:cxnLst/>
                <a:rect l="l" t="t" r="r" b="b"/>
                <a:pathLst>
                  <a:path w="8555" h="8173" extrusionOk="0">
                    <a:moveTo>
                      <a:pt x="7989" y="1"/>
                    </a:moveTo>
                    <a:cubicBezTo>
                      <a:pt x="7911" y="1"/>
                      <a:pt x="7829" y="26"/>
                      <a:pt x="7754" y="85"/>
                    </a:cubicBezTo>
                    <a:cubicBezTo>
                      <a:pt x="4963" y="2283"/>
                      <a:pt x="2916" y="5216"/>
                      <a:pt x="273" y="7566"/>
                    </a:cubicBezTo>
                    <a:cubicBezTo>
                      <a:pt x="1" y="7808"/>
                      <a:pt x="254" y="8172"/>
                      <a:pt x="543" y="8172"/>
                    </a:cubicBezTo>
                    <a:cubicBezTo>
                      <a:pt x="624" y="8172"/>
                      <a:pt x="707" y="8144"/>
                      <a:pt x="783" y="8077"/>
                    </a:cubicBezTo>
                    <a:cubicBezTo>
                      <a:pt x="3427" y="5726"/>
                      <a:pt x="5474" y="2793"/>
                      <a:pt x="8264" y="595"/>
                    </a:cubicBezTo>
                    <a:cubicBezTo>
                      <a:pt x="8555" y="367"/>
                      <a:pt x="8291" y="1"/>
                      <a:pt x="79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9" name="Google Shape;1919;p61"/>
              <p:cNvSpPr/>
              <p:nvPr/>
            </p:nvSpPr>
            <p:spPr>
              <a:xfrm>
                <a:off x="6343575" y="1721600"/>
                <a:ext cx="6885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5115" extrusionOk="0">
                    <a:moveTo>
                      <a:pt x="2315" y="1"/>
                    </a:moveTo>
                    <a:cubicBezTo>
                      <a:pt x="2169" y="1"/>
                      <a:pt x="2019" y="73"/>
                      <a:pt x="1950" y="240"/>
                    </a:cubicBezTo>
                    <a:lnTo>
                      <a:pt x="109" y="4683"/>
                    </a:lnTo>
                    <a:cubicBezTo>
                      <a:pt x="1" y="4944"/>
                      <a:pt x="214" y="5114"/>
                      <a:pt x="438" y="5114"/>
                    </a:cubicBezTo>
                    <a:cubicBezTo>
                      <a:pt x="584" y="5114"/>
                      <a:pt x="735" y="5042"/>
                      <a:pt x="804" y="4874"/>
                    </a:cubicBezTo>
                    <a:lnTo>
                      <a:pt x="804" y="4876"/>
                    </a:lnTo>
                    <a:lnTo>
                      <a:pt x="2646" y="431"/>
                    </a:lnTo>
                    <a:cubicBezTo>
                      <a:pt x="2753" y="171"/>
                      <a:pt x="2540" y="1"/>
                      <a:pt x="2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0" name="Google Shape;1920;p61"/>
              <p:cNvSpPr/>
              <p:nvPr/>
            </p:nvSpPr>
            <p:spPr>
              <a:xfrm>
                <a:off x="6115800" y="2271525"/>
                <a:ext cx="6880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5115" extrusionOk="0">
                    <a:moveTo>
                      <a:pt x="2314" y="0"/>
                    </a:moveTo>
                    <a:cubicBezTo>
                      <a:pt x="2168" y="0"/>
                      <a:pt x="2018" y="72"/>
                      <a:pt x="1949" y="239"/>
                    </a:cubicBezTo>
                    <a:cubicBezTo>
                      <a:pt x="1335" y="1721"/>
                      <a:pt x="722" y="3201"/>
                      <a:pt x="109" y="4682"/>
                    </a:cubicBezTo>
                    <a:cubicBezTo>
                      <a:pt x="1" y="4943"/>
                      <a:pt x="215" y="5114"/>
                      <a:pt x="440" y="5114"/>
                    </a:cubicBezTo>
                    <a:cubicBezTo>
                      <a:pt x="585" y="5114"/>
                      <a:pt x="736" y="5042"/>
                      <a:pt x="805" y="4875"/>
                    </a:cubicBezTo>
                    <a:cubicBezTo>
                      <a:pt x="1418" y="3394"/>
                      <a:pt x="2032" y="1912"/>
                      <a:pt x="2644" y="431"/>
                    </a:cubicBezTo>
                    <a:cubicBezTo>
                      <a:pt x="2752" y="171"/>
                      <a:pt x="2538" y="0"/>
                      <a:pt x="2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61"/>
              <p:cNvSpPr/>
              <p:nvPr/>
            </p:nvSpPr>
            <p:spPr>
              <a:xfrm>
                <a:off x="6115825" y="1721600"/>
                <a:ext cx="6880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5115" extrusionOk="0">
                    <a:moveTo>
                      <a:pt x="438" y="0"/>
                    </a:moveTo>
                    <a:cubicBezTo>
                      <a:pt x="214" y="0"/>
                      <a:pt x="1" y="171"/>
                      <a:pt x="109" y="431"/>
                    </a:cubicBezTo>
                    <a:cubicBezTo>
                      <a:pt x="722" y="1913"/>
                      <a:pt x="1334" y="3394"/>
                      <a:pt x="1948" y="4874"/>
                    </a:cubicBezTo>
                    <a:cubicBezTo>
                      <a:pt x="2017" y="5042"/>
                      <a:pt x="2168" y="5114"/>
                      <a:pt x="2314" y="5114"/>
                    </a:cubicBezTo>
                    <a:cubicBezTo>
                      <a:pt x="2538" y="5114"/>
                      <a:pt x="2751" y="4944"/>
                      <a:pt x="2644" y="4683"/>
                    </a:cubicBezTo>
                    <a:cubicBezTo>
                      <a:pt x="2031" y="3202"/>
                      <a:pt x="1417" y="1720"/>
                      <a:pt x="804" y="240"/>
                    </a:cubicBezTo>
                    <a:cubicBezTo>
                      <a:pt x="735" y="73"/>
                      <a:pt x="584" y="0"/>
                      <a:pt x="4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2" name="Google Shape;1922;p61"/>
              <p:cNvSpPr/>
              <p:nvPr/>
            </p:nvSpPr>
            <p:spPr>
              <a:xfrm>
                <a:off x="6343600" y="2271525"/>
                <a:ext cx="6880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5115" extrusionOk="0">
                    <a:moveTo>
                      <a:pt x="438" y="0"/>
                    </a:moveTo>
                    <a:cubicBezTo>
                      <a:pt x="214" y="0"/>
                      <a:pt x="1" y="171"/>
                      <a:pt x="108" y="431"/>
                    </a:cubicBezTo>
                    <a:cubicBezTo>
                      <a:pt x="722" y="1912"/>
                      <a:pt x="1335" y="3394"/>
                      <a:pt x="1949" y="4875"/>
                    </a:cubicBezTo>
                    <a:cubicBezTo>
                      <a:pt x="2017" y="5042"/>
                      <a:pt x="2168" y="5114"/>
                      <a:pt x="2313" y="5114"/>
                    </a:cubicBezTo>
                    <a:cubicBezTo>
                      <a:pt x="2538" y="5114"/>
                      <a:pt x="2752" y="4943"/>
                      <a:pt x="2643" y="4682"/>
                    </a:cubicBezTo>
                    <a:cubicBezTo>
                      <a:pt x="2030" y="3202"/>
                      <a:pt x="1416" y="1721"/>
                      <a:pt x="804" y="239"/>
                    </a:cubicBezTo>
                    <a:cubicBezTo>
                      <a:pt x="735" y="72"/>
                      <a:pt x="584" y="0"/>
                      <a:pt x="4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3" name="Google Shape;1923;p61"/>
              <p:cNvSpPr/>
              <p:nvPr/>
            </p:nvSpPr>
            <p:spPr>
              <a:xfrm>
                <a:off x="5921775" y="1914150"/>
                <a:ext cx="13475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2595" extrusionOk="0">
                    <a:moveTo>
                      <a:pt x="436" y="1"/>
                    </a:moveTo>
                    <a:cubicBezTo>
                      <a:pt x="105" y="1"/>
                      <a:pt x="0" y="570"/>
                      <a:pt x="377" y="725"/>
                    </a:cubicBezTo>
                    <a:cubicBezTo>
                      <a:pt x="1858" y="1339"/>
                      <a:pt x="3340" y="1952"/>
                      <a:pt x="4821" y="2566"/>
                    </a:cubicBezTo>
                    <a:cubicBezTo>
                      <a:pt x="4869" y="2586"/>
                      <a:pt x="4914" y="2594"/>
                      <a:pt x="4955" y="2594"/>
                    </a:cubicBezTo>
                    <a:cubicBezTo>
                      <a:pt x="5285" y="2594"/>
                      <a:pt x="5389" y="2025"/>
                      <a:pt x="5014" y="1870"/>
                    </a:cubicBezTo>
                    <a:lnTo>
                      <a:pt x="570" y="29"/>
                    </a:lnTo>
                    <a:cubicBezTo>
                      <a:pt x="522" y="10"/>
                      <a:pt x="477" y="1"/>
                      <a:pt x="4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4" name="Google Shape;1924;p61"/>
              <p:cNvSpPr/>
              <p:nvPr/>
            </p:nvSpPr>
            <p:spPr>
              <a:xfrm>
                <a:off x="6471725" y="2141975"/>
                <a:ext cx="13470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2595" extrusionOk="0">
                    <a:moveTo>
                      <a:pt x="433" y="0"/>
                    </a:moveTo>
                    <a:cubicBezTo>
                      <a:pt x="104" y="0"/>
                      <a:pt x="0" y="569"/>
                      <a:pt x="375" y="724"/>
                    </a:cubicBezTo>
                    <a:lnTo>
                      <a:pt x="4820" y="2566"/>
                    </a:lnTo>
                    <a:cubicBezTo>
                      <a:pt x="4867" y="2586"/>
                      <a:pt x="4912" y="2594"/>
                      <a:pt x="4953" y="2594"/>
                    </a:cubicBezTo>
                    <a:cubicBezTo>
                      <a:pt x="5282" y="2594"/>
                      <a:pt x="5387" y="2025"/>
                      <a:pt x="5011" y="1870"/>
                    </a:cubicBezTo>
                    <a:lnTo>
                      <a:pt x="5011" y="1868"/>
                    </a:lnTo>
                    <a:lnTo>
                      <a:pt x="568" y="29"/>
                    </a:lnTo>
                    <a:cubicBezTo>
                      <a:pt x="520" y="9"/>
                      <a:pt x="475" y="0"/>
                      <a:pt x="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5" name="Google Shape;1925;p61"/>
              <p:cNvSpPr/>
              <p:nvPr/>
            </p:nvSpPr>
            <p:spPr>
              <a:xfrm>
                <a:off x="6471725" y="1914200"/>
                <a:ext cx="13470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2593" extrusionOk="0">
                    <a:moveTo>
                      <a:pt x="4953" y="0"/>
                    </a:moveTo>
                    <a:cubicBezTo>
                      <a:pt x="4912" y="0"/>
                      <a:pt x="4867" y="9"/>
                      <a:pt x="4820" y="29"/>
                    </a:cubicBezTo>
                    <a:lnTo>
                      <a:pt x="375" y="1869"/>
                    </a:lnTo>
                    <a:cubicBezTo>
                      <a:pt x="0" y="2024"/>
                      <a:pt x="104" y="2593"/>
                      <a:pt x="433" y="2593"/>
                    </a:cubicBezTo>
                    <a:cubicBezTo>
                      <a:pt x="475" y="2593"/>
                      <a:pt x="520" y="2584"/>
                      <a:pt x="568" y="2564"/>
                    </a:cubicBezTo>
                    <a:lnTo>
                      <a:pt x="5011" y="725"/>
                    </a:lnTo>
                    <a:cubicBezTo>
                      <a:pt x="5387" y="568"/>
                      <a:pt x="5283" y="0"/>
                      <a:pt x="4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6" name="Google Shape;1926;p61"/>
              <p:cNvSpPr/>
              <p:nvPr/>
            </p:nvSpPr>
            <p:spPr>
              <a:xfrm>
                <a:off x="5921800" y="2141950"/>
                <a:ext cx="13472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2595" extrusionOk="0">
                    <a:moveTo>
                      <a:pt x="4954" y="0"/>
                    </a:moveTo>
                    <a:cubicBezTo>
                      <a:pt x="4913" y="0"/>
                      <a:pt x="4868" y="9"/>
                      <a:pt x="4820" y="29"/>
                    </a:cubicBezTo>
                    <a:lnTo>
                      <a:pt x="377" y="1869"/>
                    </a:lnTo>
                    <a:cubicBezTo>
                      <a:pt x="1" y="2025"/>
                      <a:pt x="106" y="2594"/>
                      <a:pt x="435" y="2594"/>
                    </a:cubicBezTo>
                    <a:cubicBezTo>
                      <a:pt x="476" y="2594"/>
                      <a:pt x="521" y="2585"/>
                      <a:pt x="569" y="2565"/>
                    </a:cubicBezTo>
                    <a:lnTo>
                      <a:pt x="5013" y="725"/>
                    </a:lnTo>
                    <a:cubicBezTo>
                      <a:pt x="5388" y="570"/>
                      <a:pt x="5284" y="0"/>
                      <a:pt x="4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7" name="Google Shape;1927;p61"/>
              <p:cNvSpPr/>
              <p:nvPr/>
            </p:nvSpPr>
            <p:spPr>
              <a:xfrm>
                <a:off x="6122650" y="1948125"/>
                <a:ext cx="1468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874" h="452" extrusionOk="0">
                    <a:moveTo>
                      <a:pt x="293" y="1"/>
                    </a:moveTo>
                    <a:cubicBezTo>
                      <a:pt x="1" y="1"/>
                      <a:pt x="1" y="452"/>
                      <a:pt x="293" y="452"/>
                    </a:cubicBezTo>
                    <a:lnTo>
                      <a:pt x="5583" y="452"/>
                    </a:lnTo>
                    <a:cubicBezTo>
                      <a:pt x="5873" y="452"/>
                      <a:pt x="5873" y="1"/>
                      <a:pt x="5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8" name="Google Shape;1928;p61"/>
              <p:cNvSpPr/>
              <p:nvPr/>
            </p:nvSpPr>
            <p:spPr>
              <a:xfrm>
                <a:off x="6107650" y="1979700"/>
                <a:ext cx="146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70" extrusionOk="0">
                    <a:moveTo>
                      <a:pt x="5583" y="0"/>
                    </a:moveTo>
                    <a:cubicBezTo>
                      <a:pt x="5582" y="0"/>
                      <a:pt x="5581" y="0"/>
                      <a:pt x="5580" y="0"/>
                    </a:cubicBezTo>
                    <a:cubicBezTo>
                      <a:pt x="4304" y="13"/>
                      <a:pt x="3030" y="118"/>
                      <a:pt x="1756" y="118"/>
                    </a:cubicBezTo>
                    <a:cubicBezTo>
                      <a:pt x="1268" y="118"/>
                      <a:pt x="779" y="103"/>
                      <a:pt x="290" y="61"/>
                    </a:cubicBezTo>
                    <a:cubicBezTo>
                      <a:pt x="282" y="60"/>
                      <a:pt x="275" y="60"/>
                      <a:pt x="267" y="60"/>
                    </a:cubicBezTo>
                    <a:cubicBezTo>
                      <a:pt x="0" y="60"/>
                      <a:pt x="10" y="488"/>
                      <a:pt x="290" y="512"/>
                    </a:cubicBezTo>
                    <a:cubicBezTo>
                      <a:pt x="779" y="554"/>
                      <a:pt x="1268" y="569"/>
                      <a:pt x="1756" y="569"/>
                    </a:cubicBezTo>
                    <a:cubicBezTo>
                      <a:pt x="3031" y="569"/>
                      <a:pt x="4305" y="464"/>
                      <a:pt x="5580" y="451"/>
                    </a:cubicBezTo>
                    <a:cubicBezTo>
                      <a:pt x="5871" y="449"/>
                      <a:pt x="5872" y="0"/>
                      <a:pt x="5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9" name="Google Shape;1929;p61"/>
              <p:cNvSpPr/>
              <p:nvPr/>
            </p:nvSpPr>
            <p:spPr>
              <a:xfrm>
                <a:off x="6091125" y="2021750"/>
                <a:ext cx="2324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9298" h="575" extrusionOk="0">
                    <a:moveTo>
                      <a:pt x="266" y="1"/>
                    </a:moveTo>
                    <a:cubicBezTo>
                      <a:pt x="1" y="1"/>
                      <a:pt x="10" y="428"/>
                      <a:pt x="289" y="453"/>
                    </a:cubicBezTo>
                    <a:cubicBezTo>
                      <a:pt x="1299" y="544"/>
                      <a:pt x="2308" y="575"/>
                      <a:pt x="3318" y="575"/>
                    </a:cubicBezTo>
                    <a:cubicBezTo>
                      <a:pt x="5213" y="575"/>
                      <a:pt x="7110" y="467"/>
                      <a:pt x="9008" y="453"/>
                    </a:cubicBezTo>
                    <a:cubicBezTo>
                      <a:pt x="9297" y="450"/>
                      <a:pt x="9298" y="2"/>
                      <a:pt x="9009" y="2"/>
                    </a:cubicBezTo>
                    <a:cubicBezTo>
                      <a:pt x="9008" y="2"/>
                      <a:pt x="9008" y="2"/>
                      <a:pt x="9008" y="2"/>
                    </a:cubicBezTo>
                    <a:cubicBezTo>
                      <a:pt x="7110" y="16"/>
                      <a:pt x="5213" y="124"/>
                      <a:pt x="3318" y="124"/>
                    </a:cubicBezTo>
                    <a:cubicBezTo>
                      <a:pt x="2308" y="124"/>
                      <a:pt x="1299" y="93"/>
                      <a:pt x="289" y="2"/>
                    </a:cubicBezTo>
                    <a:cubicBezTo>
                      <a:pt x="281" y="1"/>
                      <a:pt x="273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0" name="Google Shape;1930;p61"/>
              <p:cNvSpPr/>
              <p:nvPr/>
            </p:nvSpPr>
            <p:spPr>
              <a:xfrm>
                <a:off x="6095600" y="2071400"/>
                <a:ext cx="1453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524" extrusionOk="0">
                    <a:moveTo>
                      <a:pt x="5524" y="1"/>
                    </a:moveTo>
                    <a:cubicBezTo>
                      <a:pt x="5524" y="1"/>
                      <a:pt x="5523" y="1"/>
                      <a:pt x="5522" y="1"/>
                    </a:cubicBezTo>
                    <a:cubicBezTo>
                      <a:pt x="4112" y="7"/>
                      <a:pt x="2703" y="73"/>
                      <a:pt x="1293" y="73"/>
                    </a:cubicBezTo>
                    <a:cubicBezTo>
                      <a:pt x="959" y="73"/>
                      <a:pt x="625" y="69"/>
                      <a:pt x="291" y="60"/>
                    </a:cubicBezTo>
                    <a:cubicBezTo>
                      <a:pt x="288" y="60"/>
                      <a:pt x="286" y="60"/>
                      <a:pt x="284" y="60"/>
                    </a:cubicBezTo>
                    <a:cubicBezTo>
                      <a:pt x="0" y="60"/>
                      <a:pt x="3" y="503"/>
                      <a:pt x="291" y="511"/>
                    </a:cubicBezTo>
                    <a:cubicBezTo>
                      <a:pt x="624" y="520"/>
                      <a:pt x="958" y="524"/>
                      <a:pt x="1292" y="524"/>
                    </a:cubicBezTo>
                    <a:cubicBezTo>
                      <a:pt x="2702" y="524"/>
                      <a:pt x="4111" y="458"/>
                      <a:pt x="5522" y="451"/>
                    </a:cubicBezTo>
                    <a:cubicBezTo>
                      <a:pt x="5811" y="449"/>
                      <a:pt x="5812" y="1"/>
                      <a:pt x="5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1" name="Google Shape;1931;p61"/>
              <p:cNvSpPr/>
              <p:nvPr/>
            </p:nvSpPr>
            <p:spPr>
              <a:xfrm>
                <a:off x="6107625" y="2114975"/>
                <a:ext cx="1934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569" extrusionOk="0">
                    <a:moveTo>
                      <a:pt x="288" y="1"/>
                    </a:moveTo>
                    <a:cubicBezTo>
                      <a:pt x="1" y="1"/>
                      <a:pt x="2" y="449"/>
                      <a:pt x="291" y="452"/>
                    </a:cubicBezTo>
                    <a:cubicBezTo>
                      <a:pt x="2016" y="464"/>
                      <a:pt x="3738" y="568"/>
                      <a:pt x="5461" y="568"/>
                    </a:cubicBezTo>
                    <a:cubicBezTo>
                      <a:pt x="6122" y="568"/>
                      <a:pt x="6784" y="553"/>
                      <a:pt x="7445" y="511"/>
                    </a:cubicBezTo>
                    <a:cubicBezTo>
                      <a:pt x="7729" y="493"/>
                      <a:pt x="7735" y="59"/>
                      <a:pt x="7462" y="59"/>
                    </a:cubicBezTo>
                    <a:cubicBezTo>
                      <a:pt x="7456" y="59"/>
                      <a:pt x="7451" y="59"/>
                      <a:pt x="7445" y="60"/>
                    </a:cubicBezTo>
                    <a:cubicBezTo>
                      <a:pt x="6783" y="102"/>
                      <a:pt x="6120" y="118"/>
                      <a:pt x="5458" y="118"/>
                    </a:cubicBezTo>
                    <a:cubicBezTo>
                      <a:pt x="3736" y="118"/>
                      <a:pt x="2015" y="13"/>
                      <a:pt x="291" y="1"/>
                    </a:cubicBezTo>
                    <a:cubicBezTo>
                      <a:pt x="290" y="1"/>
                      <a:pt x="289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2" name="Google Shape;1932;p61"/>
              <p:cNvSpPr/>
              <p:nvPr/>
            </p:nvSpPr>
            <p:spPr>
              <a:xfrm>
                <a:off x="6133150" y="2158500"/>
                <a:ext cx="1678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600" extrusionOk="0">
                    <a:moveTo>
                      <a:pt x="6451" y="1"/>
                    </a:moveTo>
                    <a:cubicBezTo>
                      <a:pt x="6443" y="1"/>
                      <a:pt x="6434" y="1"/>
                      <a:pt x="6424" y="2"/>
                    </a:cubicBezTo>
                    <a:cubicBezTo>
                      <a:pt x="5328" y="120"/>
                      <a:pt x="4231" y="148"/>
                      <a:pt x="3132" y="148"/>
                    </a:cubicBezTo>
                    <a:cubicBezTo>
                      <a:pt x="2186" y="148"/>
                      <a:pt x="1239" y="127"/>
                      <a:pt x="292" y="123"/>
                    </a:cubicBezTo>
                    <a:cubicBezTo>
                      <a:pt x="292" y="123"/>
                      <a:pt x="291" y="123"/>
                      <a:pt x="291" y="123"/>
                    </a:cubicBezTo>
                    <a:cubicBezTo>
                      <a:pt x="1" y="123"/>
                      <a:pt x="2" y="573"/>
                      <a:pt x="292" y="575"/>
                    </a:cubicBezTo>
                    <a:cubicBezTo>
                      <a:pt x="1239" y="578"/>
                      <a:pt x="2186" y="600"/>
                      <a:pt x="3132" y="600"/>
                    </a:cubicBezTo>
                    <a:cubicBezTo>
                      <a:pt x="4231" y="600"/>
                      <a:pt x="5328" y="571"/>
                      <a:pt x="6424" y="454"/>
                    </a:cubicBezTo>
                    <a:cubicBezTo>
                      <a:pt x="6701" y="424"/>
                      <a:pt x="6713" y="1"/>
                      <a:pt x="6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33" name="Google Shape;1933;p61"/>
            <p:cNvGrpSpPr/>
            <p:nvPr/>
          </p:nvGrpSpPr>
          <p:grpSpPr>
            <a:xfrm>
              <a:off x="5049616" y="2969684"/>
              <a:ext cx="664134" cy="811457"/>
              <a:chOff x="5085675" y="3418850"/>
              <a:chExt cx="654900" cy="800175"/>
            </a:xfrm>
          </p:grpSpPr>
          <p:sp>
            <p:nvSpPr>
              <p:cNvPr id="1934" name="Google Shape;1934;p61"/>
              <p:cNvSpPr/>
              <p:nvPr/>
            </p:nvSpPr>
            <p:spPr>
              <a:xfrm>
                <a:off x="5085675" y="3418850"/>
                <a:ext cx="654900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196" h="32007" extrusionOk="0">
                    <a:moveTo>
                      <a:pt x="22905" y="2559"/>
                    </a:moveTo>
                    <a:cubicBezTo>
                      <a:pt x="21582" y="4986"/>
                      <a:pt x="20445" y="7657"/>
                      <a:pt x="20111" y="10287"/>
                    </a:cubicBezTo>
                    <a:cubicBezTo>
                      <a:pt x="19960" y="11478"/>
                      <a:pt x="19976" y="12825"/>
                      <a:pt x="21053" y="13581"/>
                    </a:cubicBezTo>
                    <a:cubicBezTo>
                      <a:pt x="21436" y="13849"/>
                      <a:pt x="21887" y="13954"/>
                      <a:pt x="22366" y="13954"/>
                    </a:cubicBezTo>
                    <a:cubicBezTo>
                      <a:pt x="23156" y="13954"/>
                      <a:pt x="24022" y="13668"/>
                      <a:pt x="24780" y="13354"/>
                    </a:cubicBezTo>
                    <a:lnTo>
                      <a:pt x="24780" y="13354"/>
                    </a:lnTo>
                    <a:cubicBezTo>
                      <a:pt x="22472" y="16945"/>
                      <a:pt x="19756" y="20202"/>
                      <a:pt x="16851" y="23335"/>
                    </a:cubicBezTo>
                    <a:cubicBezTo>
                      <a:pt x="14228" y="26165"/>
                      <a:pt x="11555" y="29598"/>
                      <a:pt x="7816" y="30950"/>
                    </a:cubicBezTo>
                    <a:cubicBezTo>
                      <a:pt x="7301" y="31137"/>
                      <a:pt x="6766" y="31225"/>
                      <a:pt x="6240" y="31225"/>
                    </a:cubicBezTo>
                    <a:cubicBezTo>
                      <a:pt x="4074" y="31225"/>
                      <a:pt x="2045" y="29727"/>
                      <a:pt x="2023" y="27393"/>
                    </a:cubicBezTo>
                    <a:cubicBezTo>
                      <a:pt x="2002" y="25272"/>
                      <a:pt x="3295" y="23184"/>
                      <a:pt x="4408" y="21473"/>
                    </a:cubicBezTo>
                    <a:cubicBezTo>
                      <a:pt x="7503" y="16713"/>
                      <a:pt x="11759" y="12662"/>
                      <a:pt x="15878" y="8802"/>
                    </a:cubicBezTo>
                    <a:cubicBezTo>
                      <a:pt x="18150" y="6675"/>
                      <a:pt x="20623" y="4699"/>
                      <a:pt x="22905" y="2559"/>
                    </a:cubicBezTo>
                    <a:close/>
                    <a:moveTo>
                      <a:pt x="24587" y="1"/>
                    </a:moveTo>
                    <a:cubicBezTo>
                      <a:pt x="24505" y="1"/>
                      <a:pt x="24420" y="33"/>
                      <a:pt x="24346" y="112"/>
                    </a:cubicBezTo>
                    <a:lnTo>
                      <a:pt x="24348" y="112"/>
                    </a:lnTo>
                    <a:cubicBezTo>
                      <a:pt x="21420" y="3215"/>
                      <a:pt x="17950" y="5863"/>
                      <a:pt x="14845" y="8786"/>
                    </a:cubicBezTo>
                    <a:cubicBezTo>
                      <a:pt x="10638" y="12745"/>
                      <a:pt x="6351" y="16939"/>
                      <a:pt x="3295" y="21882"/>
                    </a:cubicBezTo>
                    <a:cubicBezTo>
                      <a:pt x="1342" y="25043"/>
                      <a:pt x="1" y="29198"/>
                      <a:pt x="3873" y="31420"/>
                    </a:cubicBezTo>
                    <a:cubicBezTo>
                      <a:pt x="4591" y="31832"/>
                      <a:pt x="5336" y="32006"/>
                      <a:pt x="6085" y="32006"/>
                    </a:cubicBezTo>
                    <a:cubicBezTo>
                      <a:pt x="8491" y="32006"/>
                      <a:pt x="10933" y="30209"/>
                      <a:pt x="12620" y="28740"/>
                    </a:cubicBezTo>
                    <a:cubicBezTo>
                      <a:pt x="15632" y="26115"/>
                      <a:pt x="18341" y="22906"/>
                      <a:pt x="20906" y="19855"/>
                    </a:cubicBezTo>
                    <a:cubicBezTo>
                      <a:pt x="22791" y="17610"/>
                      <a:pt x="24502" y="15226"/>
                      <a:pt x="26027" y="12724"/>
                    </a:cubicBezTo>
                    <a:cubicBezTo>
                      <a:pt x="26195" y="12449"/>
                      <a:pt x="25959" y="12195"/>
                      <a:pt x="25699" y="12195"/>
                    </a:cubicBezTo>
                    <a:cubicBezTo>
                      <a:pt x="25644" y="12195"/>
                      <a:pt x="25587" y="12207"/>
                      <a:pt x="25533" y="12232"/>
                    </a:cubicBezTo>
                    <a:cubicBezTo>
                      <a:pt x="24817" y="12562"/>
                      <a:pt x="23492" y="13218"/>
                      <a:pt x="22406" y="13218"/>
                    </a:cubicBezTo>
                    <a:cubicBezTo>
                      <a:pt x="21866" y="13218"/>
                      <a:pt x="21385" y="13055"/>
                      <a:pt x="21067" y="12610"/>
                    </a:cubicBezTo>
                    <a:cubicBezTo>
                      <a:pt x="20338" y="11588"/>
                      <a:pt x="20892" y="9793"/>
                      <a:pt x="21184" y="8721"/>
                    </a:cubicBezTo>
                    <a:cubicBezTo>
                      <a:pt x="21964" y="5859"/>
                      <a:pt x="23357" y="3067"/>
                      <a:pt x="24913" y="549"/>
                    </a:cubicBezTo>
                    <a:cubicBezTo>
                      <a:pt x="25028" y="364"/>
                      <a:pt x="24953" y="186"/>
                      <a:pt x="24816" y="90"/>
                    </a:cubicBezTo>
                    <a:lnTo>
                      <a:pt x="24816" y="90"/>
                    </a:lnTo>
                    <a:cubicBezTo>
                      <a:pt x="24751" y="35"/>
                      <a:pt x="24670" y="1"/>
                      <a:pt x="24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5" name="Google Shape;1935;p61"/>
              <p:cNvSpPr/>
              <p:nvPr/>
            </p:nvSpPr>
            <p:spPr>
              <a:xfrm>
                <a:off x="5172225" y="3978225"/>
                <a:ext cx="191750" cy="170225"/>
              </a:xfrm>
              <a:custGeom>
                <a:avLst/>
                <a:gdLst/>
                <a:ahLst/>
                <a:cxnLst/>
                <a:rect l="l" t="t" r="r" b="b"/>
                <a:pathLst>
                  <a:path w="7670" h="6809" extrusionOk="0">
                    <a:moveTo>
                      <a:pt x="4121" y="709"/>
                    </a:moveTo>
                    <a:cubicBezTo>
                      <a:pt x="4592" y="709"/>
                      <a:pt x="5047" y="845"/>
                      <a:pt x="5412" y="1165"/>
                    </a:cubicBezTo>
                    <a:lnTo>
                      <a:pt x="5412" y="1165"/>
                    </a:lnTo>
                    <a:cubicBezTo>
                      <a:pt x="5416" y="1169"/>
                      <a:pt x="5420" y="1173"/>
                      <a:pt x="5425" y="1177"/>
                    </a:cubicBezTo>
                    <a:cubicBezTo>
                      <a:pt x="6583" y="2275"/>
                      <a:pt x="6850" y="3710"/>
                      <a:pt x="5752" y="4953"/>
                    </a:cubicBezTo>
                    <a:cubicBezTo>
                      <a:pt x="5189" y="5589"/>
                      <a:pt x="4296" y="6071"/>
                      <a:pt x="3430" y="6071"/>
                    </a:cubicBezTo>
                    <a:cubicBezTo>
                      <a:pt x="3046" y="6071"/>
                      <a:pt x="2668" y="5976"/>
                      <a:pt x="2327" y="5759"/>
                    </a:cubicBezTo>
                    <a:cubicBezTo>
                      <a:pt x="973" y="4898"/>
                      <a:pt x="928" y="2769"/>
                      <a:pt x="1929" y="1681"/>
                    </a:cubicBezTo>
                    <a:cubicBezTo>
                      <a:pt x="2449" y="1115"/>
                      <a:pt x="3308" y="709"/>
                      <a:pt x="4121" y="709"/>
                    </a:cubicBezTo>
                    <a:close/>
                    <a:moveTo>
                      <a:pt x="4143" y="0"/>
                    </a:moveTo>
                    <a:cubicBezTo>
                      <a:pt x="3207" y="0"/>
                      <a:pt x="2244" y="426"/>
                      <a:pt x="1537" y="1054"/>
                    </a:cubicBezTo>
                    <a:cubicBezTo>
                      <a:pt x="1" y="2417"/>
                      <a:pt x="284" y="4933"/>
                      <a:pt x="1767" y="6234"/>
                    </a:cubicBezTo>
                    <a:cubicBezTo>
                      <a:pt x="2230" y="6641"/>
                      <a:pt x="2778" y="6808"/>
                      <a:pt x="3342" y="6808"/>
                    </a:cubicBezTo>
                    <a:cubicBezTo>
                      <a:pt x="4364" y="6808"/>
                      <a:pt x="5437" y="6257"/>
                      <a:pt x="6144" y="5585"/>
                    </a:cubicBezTo>
                    <a:cubicBezTo>
                      <a:pt x="7670" y="4137"/>
                      <a:pt x="7393" y="2079"/>
                      <a:pt x="5969" y="700"/>
                    </a:cubicBezTo>
                    <a:lnTo>
                      <a:pt x="5969" y="700"/>
                    </a:lnTo>
                    <a:cubicBezTo>
                      <a:pt x="5959" y="689"/>
                      <a:pt x="5948" y="678"/>
                      <a:pt x="5936" y="667"/>
                    </a:cubicBezTo>
                    <a:lnTo>
                      <a:pt x="5936" y="667"/>
                    </a:lnTo>
                    <a:lnTo>
                      <a:pt x="5936" y="668"/>
                    </a:lnTo>
                    <a:lnTo>
                      <a:pt x="5936" y="668"/>
                    </a:lnTo>
                    <a:cubicBezTo>
                      <a:pt x="5935" y="667"/>
                      <a:pt x="5935" y="667"/>
                      <a:pt x="5935" y="667"/>
                    </a:cubicBezTo>
                    <a:cubicBezTo>
                      <a:pt x="5922" y="655"/>
                      <a:pt x="5910" y="644"/>
                      <a:pt x="5897" y="635"/>
                    </a:cubicBezTo>
                    <a:lnTo>
                      <a:pt x="5897" y="635"/>
                    </a:lnTo>
                    <a:cubicBezTo>
                      <a:pt x="5380" y="190"/>
                      <a:pt x="4768" y="0"/>
                      <a:pt x="4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6" name="Google Shape;1936;p61"/>
              <p:cNvSpPr/>
              <p:nvPr/>
            </p:nvSpPr>
            <p:spPr>
              <a:xfrm>
                <a:off x="5244375" y="3986175"/>
                <a:ext cx="101775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979" extrusionOk="0">
                    <a:moveTo>
                      <a:pt x="320" y="0"/>
                    </a:moveTo>
                    <a:cubicBezTo>
                      <a:pt x="153" y="0"/>
                      <a:pt x="1" y="226"/>
                      <a:pt x="151" y="390"/>
                    </a:cubicBezTo>
                    <a:cubicBezTo>
                      <a:pt x="1137" y="1470"/>
                      <a:pt x="2338" y="2269"/>
                      <a:pt x="3624" y="2950"/>
                    </a:cubicBezTo>
                    <a:cubicBezTo>
                      <a:pt x="3661" y="2970"/>
                      <a:pt x="3698" y="2979"/>
                      <a:pt x="3733" y="2979"/>
                    </a:cubicBezTo>
                    <a:cubicBezTo>
                      <a:pt x="3937" y="2979"/>
                      <a:pt x="4071" y="2677"/>
                      <a:pt x="3851" y="2561"/>
                    </a:cubicBezTo>
                    <a:cubicBezTo>
                      <a:pt x="2599" y="1897"/>
                      <a:pt x="1431" y="1123"/>
                      <a:pt x="470" y="71"/>
                    </a:cubicBezTo>
                    <a:cubicBezTo>
                      <a:pt x="424" y="21"/>
                      <a:pt x="371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7" name="Google Shape;1937;p61"/>
              <p:cNvSpPr/>
              <p:nvPr/>
            </p:nvSpPr>
            <p:spPr>
              <a:xfrm>
                <a:off x="5215825" y="4005700"/>
                <a:ext cx="1225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642" extrusionOk="0">
                    <a:moveTo>
                      <a:pt x="320" y="1"/>
                    </a:moveTo>
                    <a:cubicBezTo>
                      <a:pt x="152" y="1"/>
                      <a:pt x="0" y="227"/>
                      <a:pt x="151" y="391"/>
                    </a:cubicBezTo>
                    <a:cubicBezTo>
                      <a:pt x="1374" y="1722"/>
                      <a:pt x="3121" y="2340"/>
                      <a:pt x="4419" y="3578"/>
                    </a:cubicBezTo>
                    <a:cubicBezTo>
                      <a:pt x="4466" y="3622"/>
                      <a:pt x="4519" y="3641"/>
                      <a:pt x="4569" y="3641"/>
                    </a:cubicBezTo>
                    <a:cubicBezTo>
                      <a:pt x="4746" y="3641"/>
                      <a:pt x="4902" y="3415"/>
                      <a:pt x="4738" y="3259"/>
                    </a:cubicBezTo>
                    <a:cubicBezTo>
                      <a:pt x="3440" y="2021"/>
                      <a:pt x="1690" y="1402"/>
                      <a:pt x="470" y="71"/>
                    </a:cubicBezTo>
                    <a:cubicBezTo>
                      <a:pt x="424" y="21"/>
                      <a:pt x="371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8" name="Google Shape;1938;p61"/>
              <p:cNvSpPr/>
              <p:nvPr/>
            </p:nvSpPr>
            <p:spPr>
              <a:xfrm>
                <a:off x="5195075" y="4032650"/>
                <a:ext cx="12237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3349" extrusionOk="0">
                    <a:moveTo>
                      <a:pt x="311" y="1"/>
                    </a:moveTo>
                    <a:cubicBezTo>
                      <a:pt x="149" y="1"/>
                      <a:pt x="0" y="227"/>
                      <a:pt x="139" y="397"/>
                    </a:cubicBezTo>
                    <a:cubicBezTo>
                      <a:pt x="1267" y="1772"/>
                      <a:pt x="2945" y="2453"/>
                      <a:pt x="4453" y="3317"/>
                    </a:cubicBezTo>
                    <a:cubicBezTo>
                      <a:pt x="4491" y="3339"/>
                      <a:pt x="4529" y="3348"/>
                      <a:pt x="4565" y="3348"/>
                    </a:cubicBezTo>
                    <a:cubicBezTo>
                      <a:pt x="4764" y="3348"/>
                      <a:pt x="4895" y="3050"/>
                      <a:pt x="4681" y="2928"/>
                    </a:cubicBezTo>
                    <a:cubicBezTo>
                      <a:pt x="3207" y="2083"/>
                      <a:pt x="1561" y="1423"/>
                      <a:pt x="458" y="77"/>
                    </a:cubicBezTo>
                    <a:cubicBezTo>
                      <a:pt x="414" y="23"/>
                      <a:pt x="362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9" name="Google Shape;1939;p61"/>
              <p:cNvSpPr/>
              <p:nvPr/>
            </p:nvSpPr>
            <p:spPr>
              <a:xfrm>
                <a:off x="5190075" y="4074800"/>
                <a:ext cx="92725" cy="59625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2385" extrusionOk="0">
                    <a:moveTo>
                      <a:pt x="315" y="1"/>
                    </a:moveTo>
                    <a:cubicBezTo>
                      <a:pt x="125" y="1"/>
                      <a:pt x="1" y="296"/>
                      <a:pt x="204" y="429"/>
                    </a:cubicBezTo>
                    <a:cubicBezTo>
                      <a:pt x="1218" y="1083"/>
                      <a:pt x="2232" y="1737"/>
                      <a:pt x="3270" y="2352"/>
                    </a:cubicBezTo>
                    <a:cubicBezTo>
                      <a:pt x="3309" y="2375"/>
                      <a:pt x="3348" y="2385"/>
                      <a:pt x="3384" y="2385"/>
                    </a:cubicBezTo>
                    <a:cubicBezTo>
                      <a:pt x="3580" y="2385"/>
                      <a:pt x="3709" y="2088"/>
                      <a:pt x="3497" y="1962"/>
                    </a:cubicBezTo>
                    <a:cubicBezTo>
                      <a:pt x="2459" y="1347"/>
                      <a:pt x="1445" y="694"/>
                      <a:pt x="431" y="38"/>
                    </a:cubicBezTo>
                    <a:cubicBezTo>
                      <a:pt x="391" y="12"/>
                      <a:pt x="352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0" name="Google Shape;1940;p61"/>
              <p:cNvSpPr/>
              <p:nvPr/>
            </p:nvSpPr>
            <p:spPr>
              <a:xfrm>
                <a:off x="5352625" y="3667875"/>
                <a:ext cx="197300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9272" extrusionOk="0">
                    <a:moveTo>
                      <a:pt x="7577" y="0"/>
                    </a:moveTo>
                    <a:cubicBezTo>
                      <a:pt x="7508" y="0"/>
                      <a:pt x="7439" y="31"/>
                      <a:pt x="7390" y="104"/>
                    </a:cubicBezTo>
                    <a:lnTo>
                      <a:pt x="7389" y="104"/>
                    </a:lnTo>
                    <a:cubicBezTo>
                      <a:pt x="6271" y="1809"/>
                      <a:pt x="5033" y="3432"/>
                      <a:pt x="3686" y="4961"/>
                    </a:cubicBezTo>
                    <a:cubicBezTo>
                      <a:pt x="2504" y="6302"/>
                      <a:pt x="1126" y="7456"/>
                      <a:pt x="115" y="8942"/>
                    </a:cubicBezTo>
                    <a:cubicBezTo>
                      <a:pt x="1" y="9110"/>
                      <a:pt x="157" y="9271"/>
                      <a:pt x="317" y="9271"/>
                    </a:cubicBezTo>
                    <a:cubicBezTo>
                      <a:pt x="386" y="9271"/>
                      <a:pt x="455" y="9241"/>
                      <a:pt x="504" y="9169"/>
                    </a:cubicBezTo>
                    <a:cubicBezTo>
                      <a:pt x="1601" y="7560"/>
                      <a:pt x="3126" y="6278"/>
                      <a:pt x="4410" y="4821"/>
                    </a:cubicBezTo>
                    <a:cubicBezTo>
                      <a:pt x="5646" y="3415"/>
                      <a:pt x="6753" y="1895"/>
                      <a:pt x="7780" y="331"/>
                    </a:cubicBezTo>
                    <a:cubicBezTo>
                      <a:pt x="7892" y="161"/>
                      <a:pt x="7736" y="0"/>
                      <a:pt x="7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1" name="Google Shape;1941;p61"/>
              <p:cNvSpPr/>
              <p:nvPr/>
            </p:nvSpPr>
            <p:spPr>
              <a:xfrm>
                <a:off x="5387575" y="3774250"/>
                <a:ext cx="1533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7143" extrusionOk="0">
                    <a:moveTo>
                      <a:pt x="5816" y="0"/>
                    </a:moveTo>
                    <a:cubicBezTo>
                      <a:pt x="5765" y="0"/>
                      <a:pt x="5712" y="21"/>
                      <a:pt x="5666" y="72"/>
                    </a:cubicBezTo>
                    <a:cubicBezTo>
                      <a:pt x="3723" y="2214"/>
                      <a:pt x="1919" y="4471"/>
                      <a:pt x="134" y="6745"/>
                    </a:cubicBezTo>
                    <a:cubicBezTo>
                      <a:pt x="1" y="6917"/>
                      <a:pt x="150" y="7142"/>
                      <a:pt x="308" y="7142"/>
                    </a:cubicBezTo>
                    <a:cubicBezTo>
                      <a:pt x="358" y="7142"/>
                      <a:pt x="410" y="7119"/>
                      <a:pt x="453" y="7064"/>
                    </a:cubicBezTo>
                    <a:cubicBezTo>
                      <a:pt x="2237" y="4790"/>
                      <a:pt x="4042" y="2533"/>
                      <a:pt x="5985" y="391"/>
                    </a:cubicBezTo>
                    <a:cubicBezTo>
                      <a:pt x="6134" y="226"/>
                      <a:pt x="5983" y="0"/>
                      <a:pt x="58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2" name="Google Shape;1942;p61"/>
              <p:cNvSpPr/>
              <p:nvPr/>
            </p:nvSpPr>
            <p:spPr>
              <a:xfrm>
                <a:off x="5415700" y="3804275"/>
                <a:ext cx="18230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8204" extrusionOk="0">
                    <a:moveTo>
                      <a:pt x="6974" y="1"/>
                    </a:moveTo>
                    <a:cubicBezTo>
                      <a:pt x="6923" y="1"/>
                      <a:pt x="6870" y="22"/>
                      <a:pt x="6825" y="73"/>
                    </a:cubicBezTo>
                    <a:cubicBezTo>
                      <a:pt x="4545" y="2639"/>
                      <a:pt x="2075" y="5042"/>
                      <a:pt x="116" y="7875"/>
                    </a:cubicBezTo>
                    <a:cubicBezTo>
                      <a:pt x="1" y="8044"/>
                      <a:pt x="157" y="8203"/>
                      <a:pt x="317" y="8203"/>
                    </a:cubicBezTo>
                    <a:cubicBezTo>
                      <a:pt x="386" y="8203"/>
                      <a:pt x="456" y="8174"/>
                      <a:pt x="505" y="8102"/>
                    </a:cubicBezTo>
                    <a:cubicBezTo>
                      <a:pt x="2442" y="5302"/>
                      <a:pt x="4889" y="2929"/>
                      <a:pt x="7144" y="392"/>
                    </a:cubicBezTo>
                    <a:cubicBezTo>
                      <a:pt x="7291" y="226"/>
                      <a:pt x="7140" y="1"/>
                      <a:pt x="69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943" name="Google Shape;1943;p61"/>
            <p:cNvSpPr/>
            <p:nvPr/>
          </p:nvSpPr>
          <p:spPr>
            <a:xfrm>
              <a:off x="4719494" y="319505"/>
              <a:ext cx="140250" cy="147602"/>
            </a:xfrm>
            <a:custGeom>
              <a:avLst/>
              <a:gdLst/>
              <a:ahLst/>
              <a:cxnLst/>
              <a:rect l="l" t="t" r="r" b="b"/>
              <a:pathLst>
                <a:path w="5532" h="5822" extrusionOk="0">
                  <a:moveTo>
                    <a:pt x="2790" y="1"/>
                  </a:moveTo>
                  <a:lnTo>
                    <a:pt x="2128" y="2226"/>
                  </a:lnTo>
                  <a:lnTo>
                    <a:pt x="2128" y="2226"/>
                  </a:lnTo>
                  <a:cubicBezTo>
                    <a:pt x="957" y="2238"/>
                    <a:pt x="1" y="2262"/>
                    <a:pt x="1" y="2262"/>
                  </a:cubicBezTo>
                  <a:cubicBezTo>
                    <a:pt x="570" y="2755"/>
                    <a:pt x="1139" y="3204"/>
                    <a:pt x="1708" y="3637"/>
                  </a:cubicBezTo>
                  <a:lnTo>
                    <a:pt x="1708" y="3637"/>
                  </a:lnTo>
                  <a:lnTo>
                    <a:pt x="1058" y="5822"/>
                  </a:lnTo>
                  <a:cubicBezTo>
                    <a:pt x="1489" y="5422"/>
                    <a:pt x="2101" y="4914"/>
                    <a:pt x="2735" y="4408"/>
                  </a:cubicBezTo>
                  <a:lnTo>
                    <a:pt x="2735" y="4408"/>
                  </a:lnTo>
                  <a:cubicBezTo>
                    <a:pt x="3267" y="4805"/>
                    <a:pt x="3798" y="5204"/>
                    <a:pt x="4329" y="5629"/>
                  </a:cubicBezTo>
                  <a:cubicBezTo>
                    <a:pt x="4186" y="5056"/>
                    <a:pt x="3992" y="4325"/>
                    <a:pt x="3789" y="3581"/>
                  </a:cubicBezTo>
                  <a:lnTo>
                    <a:pt x="3789" y="3581"/>
                  </a:lnTo>
                  <a:cubicBezTo>
                    <a:pt x="4744" y="2844"/>
                    <a:pt x="5532" y="2262"/>
                    <a:pt x="5532" y="2262"/>
                  </a:cubicBezTo>
                  <a:cubicBezTo>
                    <a:pt x="4975" y="2231"/>
                    <a:pt x="4204" y="2220"/>
                    <a:pt x="3414" y="2219"/>
                  </a:cubicBezTo>
                  <a:lnTo>
                    <a:pt x="3414" y="2219"/>
                  </a:lnTo>
                  <a:cubicBezTo>
                    <a:pt x="3074" y="994"/>
                    <a:pt x="2790" y="1"/>
                    <a:pt x="2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61"/>
            <p:cNvSpPr/>
            <p:nvPr/>
          </p:nvSpPr>
          <p:spPr>
            <a:xfrm>
              <a:off x="6854597" y="958708"/>
              <a:ext cx="139058" cy="139033"/>
            </a:xfrm>
            <a:custGeom>
              <a:avLst/>
              <a:gdLst/>
              <a:ahLst/>
              <a:cxnLst/>
              <a:rect l="l" t="t" r="r" b="b"/>
              <a:pathLst>
                <a:path w="5485" h="5484" extrusionOk="0">
                  <a:moveTo>
                    <a:pt x="723" y="5483"/>
                  </a:moveTo>
                  <a:cubicBezTo>
                    <a:pt x="722" y="5483"/>
                    <a:pt x="722" y="5483"/>
                    <a:pt x="721" y="5484"/>
                  </a:cubicBezTo>
                  <a:lnTo>
                    <a:pt x="722" y="5484"/>
                  </a:lnTo>
                  <a:cubicBezTo>
                    <a:pt x="723" y="5483"/>
                    <a:pt x="723" y="5483"/>
                    <a:pt x="723" y="5483"/>
                  </a:cubicBezTo>
                  <a:close/>
                  <a:moveTo>
                    <a:pt x="2791" y="1"/>
                  </a:moveTo>
                  <a:cubicBezTo>
                    <a:pt x="2791" y="1"/>
                    <a:pt x="2445" y="1108"/>
                    <a:pt x="1991" y="2387"/>
                  </a:cubicBezTo>
                  <a:lnTo>
                    <a:pt x="1991" y="2387"/>
                  </a:lnTo>
                  <a:cubicBezTo>
                    <a:pt x="1327" y="2400"/>
                    <a:pt x="660" y="2432"/>
                    <a:pt x="0" y="2502"/>
                  </a:cubicBezTo>
                  <a:cubicBezTo>
                    <a:pt x="539" y="2851"/>
                    <a:pt x="1063" y="3179"/>
                    <a:pt x="1582" y="3500"/>
                  </a:cubicBezTo>
                  <a:lnTo>
                    <a:pt x="1582" y="3500"/>
                  </a:lnTo>
                  <a:cubicBezTo>
                    <a:pt x="1294" y="4253"/>
                    <a:pt x="992" y="4975"/>
                    <a:pt x="723" y="5483"/>
                  </a:cubicBezTo>
                  <a:lnTo>
                    <a:pt x="723" y="5483"/>
                  </a:lnTo>
                  <a:cubicBezTo>
                    <a:pt x="1453" y="5053"/>
                    <a:pt x="2126" y="4670"/>
                    <a:pt x="2805" y="4253"/>
                  </a:cubicBezTo>
                  <a:lnTo>
                    <a:pt x="2805" y="4253"/>
                  </a:lnTo>
                  <a:cubicBezTo>
                    <a:pt x="3447" y="4649"/>
                    <a:pt x="4093" y="5050"/>
                    <a:pt x="4764" y="5484"/>
                  </a:cubicBezTo>
                  <a:cubicBezTo>
                    <a:pt x="4583" y="4791"/>
                    <a:pt x="4351" y="4108"/>
                    <a:pt x="4095" y="3421"/>
                  </a:cubicBezTo>
                  <a:lnTo>
                    <a:pt x="4095" y="3421"/>
                  </a:lnTo>
                  <a:cubicBezTo>
                    <a:pt x="4535" y="3120"/>
                    <a:pt x="4993" y="2788"/>
                    <a:pt x="5484" y="2407"/>
                  </a:cubicBezTo>
                  <a:cubicBezTo>
                    <a:pt x="4905" y="2407"/>
                    <a:pt x="4307" y="2395"/>
                    <a:pt x="3698" y="2388"/>
                  </a:cubicBezTo>
                  <a:lnTo>
                    <a:pt x="3698" y="2388"/>
                  </a:lnTo>
                  <a:cubicBezTo>
                    <a:pt x="3394" y="1612"/>
                    <a:pt x="3078" y="822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61"/>
            <p:cNvSpPr/>
            <p:nvPr/>
          </p:nvSpPr>
          <p:spPr>
            <a:xfrm>
              <a:off x="5668863" y="3890796"/>
              <a:ext cx="136599" cy="126864"/>
            </a:xfrm>
            <a:custGeom>
              <a:avLst/>
              <a:gdLst/>
              <a:ahLst/>
              <a:cxnLst/>
              <a:rect l="l" t="t" r="r" b="b"/>
              <a:pathLst>
                <a:path w="5388" h="5004" extrusionOk="0">
                  <a:moveTo>
                    <a:pt x="2503" y="0"/>
                  </a:moveTo>
                  <a:cubicBezTo>
                    <a:pt x="2287" y="576"/>
                    <a:pt x="2071" y="1205"/>
                    <a:pt x="1856" y="1847"/>
                  </a:cubicBezTo>
                  <a:lnTo>
                    <a:pt x="1856" y="1847"/>
                  </a:lnTo>
                  <a:cubicBezTo>
                    <a:pt x="1247" y="1872"/>
                    <a:pt x="629" y="1913"/>
                    <a:pt x="1" y="1973"/>
                  </a:cubicBezTo>
                  <a:cubicBezTo>
                    <a:pt x="472" y="2297"/>
                    <a:pt x="959" y="2669"/>
                    <a:pt x="1454" y="3049"/>
                  </a:cubicBezTo>
                  <a:lnTo>
                    <a:pt x="1454" y="3049"/>
                  </a:lnTo>
                  <a:cubicBezTo>
                    <a:pt x="1227" y="3729"/>
                    <a:pt x="999" y="4396"/>
                    <a:pt x="771" y="5003"/>
                  </a:cubicBezTo>
                  <a:cubicBezTo>
                    <a:pt x="1359" y="4672"/>
                    <a:pt x="2003" y="4320"/>
                    <a:pt x="2638" y="3942"/>
                  </a:cubicBezTo>
                  <a:lnTo>
                    <a:pt x="2638" y="3942"/>
                  </a:lnTo>
                  <a:cubicBezTo>
                    <a:pt x="3186" y="4341"/>
                    <a:pt x="3738" y="4712"/>
                    <a:pt x="4283" y="5003"/>
                  </a:cubicBezTo>
                  <a:cubicBezTo>
                    <a:pt x="4213" y="4479"/>
                    <a:pt x="4048" y="3841"/>
                    <a:pt x="3834" y="3181"/>
                  </a:cubicBezTo>
                  <a:lnTo>
                    <a:pt x="3834" y="3181"/>
                  </a:lnTo>
                  <a:cubicBezTo>
                    <a:pt x="4419" y="2776"/>
                    <a:pt x="4957" y="2343"/>
                    <a:pt x="5388" y="1877"/>
                  </a:cubicBezTo>
                  <a:cubicBezTo>
                    <a:pt x="4713" y="1839"/>
                    <a:pt x="4030" y="1818"/>
                    <a:pt x="3337" y="1818"/>
                  </a:cubicBezTo>
                  <a:lnTo>
                    <a:pt x="3337" y="1818"/>
                  </a:lnTo>
                  <a:cubicBezTo>
                    <a:pt x="3060" y="1128"/>
                    <a:pt x="2764" y="485"/>
                    <a:pt x="2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61"/>
            <p:cNvSpPr/>
            <p:nvPr/>
          </p:nvSpPr>
          <p:spPr>
            <a:xfrm>
              <a:off x="438412" y="1203543"/>
              <a:ext cx="147552" cy="152445"/>
            </a:xfrm>
            <a:custGeom>
              <a:avLst/>
              <a:gdLst/>
              <a:ahLst/>
              <a:cxnLst/>
              <a:rect l="l" t="t" r="r" b="b"/>
              <a:pathLst>
                <a:path w="5820" h="6013" extrusionOk="0">
                  <a:moveTo>
                    <a:pt x="2982" y="0"/>
                  </a:moveTo>
                  <a:cubicBezTo>
                    <a:pt x="2766" y="759"/>
                    <a:pt x="2535" y="1518"/>
                    <a:pt x="2291" y="2272"/>
                  </a:cubicBezTo>
                  <a:lnTo>
                    <a:pt x="2291" y="2272"/>
                  </a:lnTo>
                  <a:cubicBezTo>
                    <a:pt x="2127" y="2268"/>
                    <a:pt x="1964" y="2267"/>
                    <a:pt x="1800" y="2267"/>
                  </a:cubicBezTo>
                  <a:cubicBezTo>
                    <a:pt x="1194" y="2267"/>
                    <a:pt x="593" y="2291"/>
                    <a:pt x="0" y="2356"/>
                  </a:cubicBezTo>
                  <a:cubicBezTo>
                    <a:pt x="485" y="2861"/>
                    <a:pt x="1088" y="3419"/>
                    <a:pt x="1718" y="3963"/>
                  </a:cubicBezTo>
                  <a:lnTo>
                    <a:pt x="1718" y="3963"/>
                  </a:lnTo>
                  <a:cubicBezTo>
                    <a:pt x="1477" y="4639"/>
                    <a:pt x="1226" y="5307"/>
                    <a:pt x="963" y="5964"/>
                  </a:cubicBezTo>
                  <a:cubicBezTo>
                    <a:pt x="1593" y="5599"/>
                    <a:pt x="2183" y="5217"/>
                    <a:pt x="2749" y="4822"/>
                  </a:cubicBezTo>
                  <a:lnTo>
                    <a:pt x="2749" y="4822"/>
                  </a:lnTo>
                  <a:cubicBezTo>
                    <a:pt x="3318" y="5279"/>
                    <a:pt x="3867" y="5693"/>
                    <a:pt x="4329" y="6013"/>
                  </a:cubicBezTo>
                  <a:cubicBezTo>
                    <a:pt x="4262" y="5282"/>
                    <a:pt x="4139" y="4591"/>
                    <a:pt x="3986" y="3913"/>
                  </a:cubicBezTo>
                  <a:lnTo>
                    <a:pt x="3986" y="3913"/>
                  </a:lnTo>
                  <a:cubicBezTo>
                    <a:pt x="4605" y="3438"/>
                    <a:pt x="5209" y="2949"/>
                    <a:pt x="5820" y="2453"/>
                  </a:cubicBezTo>
                  <a:cubicBezTo>
                    <a:pt x="5082" y="2416"/>
                    <a:pt x="4332" y="2362"/>
                    <a:pt x="3582" y="2322"/>
                  </a:cubicBezTo>
                  <a:lnTo>
                    <a:pt x="3582" y="2322"/>
                  </a:lnTo>
                  <a:cubicBezTo>
                    <a:pt x="3379" y="1572"/>
                    <a:pt x="3167" y="811"/>
                    <a:pt x="2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61"/>
            <p:cNvSpPr/>
            <p:nvPr/>
          </p:nvSpPr>
          <p:spPr>
            <a:xfrm>
              <a:off x="633529" y="4218460"/>
              <a:ext cx="129298" cy="124430"/>
            </a:xfrm>
            <a:custGeom>
              <a:avLst/>
              <a:gdLst/>
              <a:ahLst/>
              <a:cxnLst/>
              <a:rect l="l" t="t" r="r" b="b"/>
              <a:pathLst>
                <a:path w="5100" h="4908" extrusionOk="0">
                  <a:moveTo>
                    <a:pt x="2308" y="1"/>
                  </a:moveTo>
                  <a:cubicBezTo>
                    <a:pt x="2308" y="1"/>
                    <a:pt x="2094" y="911"/>
                    <a:pt x="1822" y="2011"/>
                  </a:cubicBezTo>
                  <a:lnTo>
                    <a:pt x="1822" y="2011"/>
                  </a:lnTo>
                  <a:cubicBezTo>
                    <a:pt x="876" y="2038"/>
                    <a:pt x="75" y="2062"/>
                    <a:pt x="0" y="2070"/>
                  </a:cubicBezTo>
                  <a:cubicBezTo>
                    <a:pt x="419" y="2279"/>
                    <a:pt x="990" y="2614"/>
                    <a:pt x="1579" y="2976"/>
                  </a:cubicBezTo>
                  <a:lnTo>
                    <a:pt x="1579" y="2976"/>
                  </a:lnTo>
                  <a:cubicBezTo>
                    <a:pt x="1399" y="3680"/>
                    <a:pt x="1214" y="4379"/>
                    <a:pt x="1058" y="4907"/>
                  </a:cubicBezTo>
                  <a:cubicBezTo>
                    <a:pt x="1448" y="4550"/>
                    <a:pt x="2037" y="4093"/>
                    <a:pt x="2645" y="3645"/>
                  </a:cubicBezTo>
                  <a:lnTo>
                    <a:pt x="2645" y="3645"/>
                  </a:lnTo>
                  <a:cubicBezTo>
                    <a:pt x="3547" y="4223"/>
                    <a:pt x="4281" y="4716"/>
                    <a:pt x="4281" y="4716"/>
                  </a:cubicBezTo>
                  <a:lnTo>
                    <a:pt x="3558" y="2987"/>
                  </a:lnTo>
                  <a:lnTo>
                    <a:pt x="3558" y="2987"/>
                  </a:lnTo>
                  <a:cubicBezTo>
                    <a:pt x="4403" y="2389"/>
                    <a:pt x="5099" y="1925"/>
                    <a:pt x="5099" y="1925"/>
                  </a:cubicBezTo>
                  <a:lnTo>
                    <a:pt x="5099" y="1925"/>
                  </a:lnTo>
                  <a:cubicBezTo>
                    <a:pt x="5099" y="1925"/>
                    <a:pt x="4187" y="1948"/>
                    <a:pt x="3135" y="1976"/>
                  </a:cubicBezTo>
                  <a:lnTo>
                    <a:pt x="3135" y="1976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61"/>
            <p:cNvSpPr/>
            <p:nvPr/>
          </p:nvSpPr>
          <p:spPr>
            <a:xfrm>
              <a:off x="1851639" y="799541"/>
              <a:ext cx="74993" cy="84196"/>
            </a:xfrm>
            <a:custGeom>
              <a:avLst/>
              <a:gdLst/>
              <a:ahLst/>
              <a:cxnLst/>
              <a:rect l="l" t="t" r="r" b="b"/>
              <a:pathLst>
                <a:path w="2958" h="3321" extrusionOk="0">
                  <a:moveTo>
                    <a:pt x="1588" y="1"/>
                  </a:moveTo>
                  <a:cubicBezTo>
                    <a:pt x="1408" y="417"/>
                    <a:pt x="1246" y="832"/>
                    <a:pt x="1096" y="1242"/>
                  </a:cubicBezTo>
                  <a:lnTo>
                    <a:pt x="1096" y="1242"/>
                  </a:lnTo>
                  <a:cubicBezTo>
                    <a:pt x="745" y="1243"/>
                    <a:pt x="386" y="1251"/>
                    <a:pt x="0" y="1251"/>
                  </a:cubicBezTo>
                  <a:cubicBezTo>
                    <a:pt x="289" y="1506"/>
                    <a:pt x="563" y="1748"/>
                    <a:pt x="832" y="1987"/>
                  </a:cubicBezTo>
                  <a:lnTo>
                    <a:pt x="832" y="1987"/>
                  </a:lnTo>
                  <a:cubicBezTo>
                    <a:pt x="693" y="2391"/>
                    <a:pt x="562" y="2788"/>
                    <a:pt x="434" y="3176"/>
                  </a:cubicBezTo>
                  <a:cubicBezTo>
                    <a:pt x="814" y="2958"/>
                    <a:pt x="1147" y="2755"/>
                    <a:pt x="1460" y="2546"/>
                  </a:cubicBezTo>
                  <a:lnTo>
                    <a:pt x="1460" y="2546"/>
                  </a:lnTo>
                  <a:cubicBezTo>
                    <a:pt x="1743" y="2797"/>
                    <a:pt x="2030" y="3052"/>
                    <a:pt x="2333" y="3320"/>
                  </a:cubicBezTo>
                  <a:lnTo>
                    <a:pt x="2333" y="3319"/>
                  </a:lnTo>
                  <a:cubicBezTo>
                    <a:pt x="2296" y="2903"/>
                    <a:pt x="2215" y="2493"/>
                    <a:pt x="2114" y="2077"/>
                  </a:cubicBezTo>
                  <a:lnTo>
                    <a:pt x="2114" y="2077"/>
                  </a:lnTo>
                  <a:cubicBezTo>
                    <a:pt x="2390" y="1864"/>
                    <a:pt x="2665" y="1634"/>
                    <a:pt x="2958" y="1371"/>
                  </a:cubicBezTo>
                  <a:cubicBezTo>
                    <a:pt x="2586" y="1308"/>
                    <a:pt x="2239" y="1275"/>
                    <a:pt x="1901" y="1258"/>
                  </a:cubicBezTo>
                  <a:lnTo>
                    <a:pt x="1901" y="1258"/>
                  </a:lnTo>
                  <a:cubicBezTo>
                    <a:pt x="1793" y="856"/>
                    <a:pt x="1682" y="441"/>
                    <a:pt x="1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61"/>
            <p:cNvSpPr/>
            <p:nvPr/>
          </p:nvSpPr>
          <p:spPr>
            <a:xfrm>
              <a:off x="6934763" y="3293045"/>
              <a:ext cx="70150" cy="73826"/>
            </a:xfrm>
            <a:custGeom>
              <a:avLst/>
              <a:gdLst/>
              <a:ahLst/>
              <a:cxnLst/>
              <a:rect l="l" t="t" r="r" b="b"/>
              <a:pathLst>
                <a:path w="2767" h="2912" extrusionOk="0">
                  <a:moveTo>
                    <a:pt x="1372" y="1"/>
                  </a:moveTo>
                  <a:cubicBezTo>
                    <a:pt x="1372" y="1"/>
                    <a:pt x="1230" y="497"/>
                    <a:pt x="1059" y="1110"/>
                  </a:cubicBezTo>
                  <a:lnTo>
                    <a:pt x="1059" y="1110"/>
                  </a:lnTo>
                  <a:cubicBezTo>
                    <a:pt x="664" y="1110"/>
                    <a:pt x="279" y="1116"/>
                    <a:pt x="1" y="1131"/>
                  </a:cubicBezTo>
                  <a:cubicBezTo>
                    <a:pt x="1" y="1131"/>
                    <a:pt x="394" y="1422"/>
                    <a:pt x="872" y="1791"/>
                  </a:cubicBezTo>
                  <a:lnTo>
                    <a:pt x="872" y="1791"/>
                  </a:lnTo>
                  <a:cubicBezTo>
                    <a:pt x="771" y="2163"/>
                    <a:pt x="673" y="2528"/>
                    <a:pt x="602" y="2815"/>
                  </a:cubicBezTo>
                  <a:cubicBezTo>
                    <a:pt x="867" y="2602"/>
                    <a:pt x="1133" y="2403"/>
                    <a:pt x="1399" y="2204"/>
                  </a:cubicBezTo>
                  <a:lnTo>
                    <a:pt x="1399" y="2204"/>
                  </a:lnTo>
                  <a:cubicBezTo>
                    <a:pt x="1716" y="2457"/>
                    <a:pt x="2022" y="2711"/>
                    <a:pt x="2237" y="2911"/>
                  </a:cubicBezTo>
                  <a:lnTo>
                    <a:pt x="1912" y="1819"/>
                  </a:lnTo>
                  <a:lnTo>
                    <a:pt x="1912" y="1819"/>
                  </a:lnTo>
                  <a:cubicBezTo>
                    <a:pt x="2197" y="1602"/>
                    <a:pt x="2482" y="1378"/>
                    <a:pt x="2767" y="1131"/>
                  </a:cubicBezTo>
                  <a:cubicBezTo>
                    <a:pt x="2767" y="1131"/>
                    <a:pt x="2289" y="1119"/>
                    <a:pt x="1703" y="1113"/>
                  </a:cubicBezTo>
                  <a:lnTo>
                    <a:pt x="1703" y="1113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61"/>
            <p:cNvSpPr/>
            <p:nvPr/>
          </p:nvSpPr>
          <p:spPr>
            <a:xfrm>
              <a:off x="1677819" y="2508037"/>
              <a:ext cx="69567" cy="69517"/>
            </a:xfrm>
            <a:custGeom>
              <a:avLst/>
              <a:gdLst/>
              <a:ahLst/>
              <a:cxnLst/>
              <a:rect l="l" t="t" r="r" b="b"/>
              <a:pathLst>
                <a:path w="2744" h="2742" extrusionOk="0">
                  <a:moveTo>
                    <a:pt x="1349" y="0"/>
                  </a:moveTo>
                  <a:cubicBezTo>
                    <a:pt x="1205" y="411"/>
                    <a:pt x="1047" y="805"/>
                    <a:pt x="895" y="1193"/>
                  </a:cubicBezTo>
                  <a:lnTo>
                    <a:pt x="895" y="1193"/>
                  </a:lnTo>
                  <a:cubicBezTo>
                    <a:pt x="590" y="1197"/>
                    <a:pt x="291" y="1203"/>
                    <a:pt x="1" y="1203"/>
                  </a:cubicBezTo>
                  <a:cubicBezTo>
                    <a:pt x="246" y="1394"/>
                    <a:pt x="476" y="1560"/>
                    <a:pt x="696" y="1711"/>
                  </a:cubicBezTo>
                  <a:lnTo>
                    <a:pt x="696" y="1711"/>
                  </a:lnTo>
                  <a:cubicBezTo>
                    <a:pt x="568" y="2054"/>
                    <a:pt x="452" y="2396"/>
                    <a:pt x="362" y="2742"/>
                  </a:cubicBezTo>
                  <a:cubicBezTo>
                    <a:pt x="697" y="2525"/>
                    <a:pt x="1020" y="2324"/>
                    <a:pt x="1340" y="2126"/>
                  </a:cubicBezTo>
                  <a:lnTo>
                    <a:pt x="1340" y="2126"/>
                  </a:lnTo>
                  <a:cubicBezTo>
                    <a:pt x="1680" y="2335"/>
                    <a:pt x="2017" y="2527"/>
                    <a:pt x="2382" y="2742"/>
                  </a:cubicBezTo>
                  <a:lnTo>
                    <a:pt x="2383" y="2742"/>
                  </a:lnTo>
                  <a:cubicBezTo>
                    <a:pt x="2248" y="2488"/>
                    <a:pt x="2097" y="2126"/>
                    <a:pt x="1953" y="1749"/>
                  </a:cubicBezTo>
                  <a:lnTo>
                    <a:pt x="1953" y="1749"/>
                  </a:lnTo>
                  <a:cubicBezTo>
                    <a:pt x="2212" y="1588"/>
                    <a:pt x="2474" y="1425"/>
                    <a:pt x="2743" y="1251"/>
                  </a:cubicBezTo>
                  <a:cubicBezTo>
                    <a:pt x="2413" y="1216"/>
                    <a:pt x="2080" y="1200"/>
                    <a:pt x="1749" y="1193"/>
                  </a:cubicBezTo>
                  <a:lnTo>
                    <a:pt x="1749" y="1193"/>
                  </a:lnTo>
                  <a:cubicBezTo>
                    <a:pt x="1522" y="554"/>
                    <a:pt x="1349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61"/>
            <p:cNvSpPr/>
            <p:nvPr/>
          </p:nvSpPr>
          <p:spPr>
            <a:xfrm>
              <a:off x="3436835" y="287814"/>
              <a:ext cx="68300" cy="63407"/>
            </a:xfrm>
            <a:custGeom>
              <a:avLst/>
              <a:gdLst/>
              <a:ahLst/>
              <a:cxnLst/>
              <a:rect l="l" t="t" r="r" b="b"/>
              <a:pathLst>
                <a:path w="2694" h="2501" extrusionOk="0">
                  <a:moveTo>
                    <a:pt x="1443" y="0"/>
                  </a:moveTo>
                  <a:cubicBezTo>
                    <a:pt x="1313" y="242"/>
                    <a:pt x="1165" y="563"/>
                    <a:pt x="1026" y="908"/>
                  </a:cubicBezTo>
                  <a:lnTo>
                    <a:pt x="1026" y="908"/>
                  </a:lnTo>
                  <a:cubicBezTo>
                    <a:pt x="684" y="909"/>
                    <a:pt x="342" y="918"/>
                    <a:pt x="0" y="938"/>
                  </a:cubicBezTo>
                  <a:cubicBezTo>
                    <a:pt x="216" y="1172"/>
                    <a:pt x="485" y="1388"/>
                    <a:pt x="778" y="1590"/>
                  </a:cubicBezTo>
                  <a:lnTo>
                    <a:pt x="778" y="1590"/>
                  </a:lnTo>
                  <a:cubicBezTo>
                    <a:pt x="671" y="1920"/>
                    <a:pt x="588" y="2239"/>
                    <a:pt x="553" y="2501"/>
                  </a:cubicBezTo>
                  <a:cubicBezTo>
                    <a:pt x="826" y="2355"/>
                    <a:pt x="1102" y="2170"/>
                    <a:pt x="1376" y="1971"/>
                  </a:cubicBezTo>
                  <a:lnTo>
                    <a:pt x="1376" y="1971"/>
                  </a:lnTo>
                  <a:cubicBezTo>
                    <a:pt x="1694" y="2160"/>
                    <a:pt x="2016" y="2335"/>
                    <a:pt x="2310" y="2501"/>
                  </a:cubicBezTo>
                  <a:cubicBezTo>
                    <a:pt x="2196" y="2197"/>
                    <a:pt x="2082" y="1864"/>
                    <a:pt x="1968" y="1524"/>
                  </a:cubicBezTo>
                  <a:lnTo>
                    <a:pt x="1968" y="1524"/>
                  </a:lnTo>
                  <a:cubicBezTo>
                    <a:pt x="2215" y="1334"/>
                    <a:pt x="2459" y="1148"/>
                    <a:pt x="2694" y="986"/>
                  </a:cubicBezTo>
                  <a:cubicBezTo>
                    <a:pt x="2385" y="958"/>
                    <a:pt x="2076" y="937"/>
                    <a:pt x="1767" y="924"/>
                  </a:cubicBezTo>
                  <a:lnTo>
                    <a:pt x="1767" y="924"/>
                  </a:lnTo>
                  <a:cubicBezTo>
                    <a:pt x="1659" y="602"/>
                    <a:pt x="1551" y="288"/>
                    <a:pt x="1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61"/>
            <p:cNvSpPr/>
            <p:nvPr/>
          </p:nvSpPr>
          <p:spPr>
            <a:xfrm>
              <a:off x="5466673" y="1700464"/>
              <a:ext cx="73826" cy="76210"/>
            </a:xfrm>
            <a:custGeom>
              <a:avLst/>
              <a:gdLst/>
              <a:ahLst/>
              <a:cxnLst/>
              <a:rect l="l" t="t" r="r" b="b"/>
              <a:pathLst>
                <a:path w="2912" h="3006" extrusionOk="0">
                  <a:moveTo>
                    <a:pt x="1419" y="0"/>
                  </a:moveTo>
                  <a:cubicBezTo>
                    <a:pt x="1327" y="405"/>
                    <a:pt x="1220" y="786"/>
                    <a:pt x="1119" y="1160"/>
                  </a:cubicBezTo>
                  <a:lnTo>
                    <a:pt x="1119" y="1160"/>
                  </a:lnTo>
                  <a:cubicBezTo>
                    <a:pt x="744" y="1180"/>
                    <a:pt x="370" y="1207"/>
                    <a:pt x="1" y="1226"/>
                  </a:cubicBezTo>
                  <a:cubicBezTo>
                    <a:pt x="306" y="1474"/>
                    <a:pt x="608" y="1719"/>
                    <a:pt x="918" y="1957"/>
                  </a:cubicBezTo>
                  <a:lnTo>
                    <a:pt x="918" y="1957"/>
                  </a:lnTo>
                  <a:cubicBezTo>
                    <a:pt x="841" y="2295"/>
                    <a:pt x="779" y="2641"/>
                    <a:pt x="746" y="3006"/>
                  </a:cubicBezTo>
                  <a:cubicBezTo>
                    <a:pt x="977" y="2846"/>
                    <a:pt x="1251" y="2639"/>
                    <a:pt x="1536" y="2410"/>
                  </a:cubicBezTo>
                  <a:lnTo>
                    <a:pt x="1536" y="2410"/>
                  </a:lnTo>
                  <a:cubicBezTo>
                    <a:pt x="1819" y="2608"/>
                    <a:pt x="2114" y="2799"/>
                    <a:pt x="2430" y="2981"/>
                  </a:cubicBezTo>
                  <a:cubicBezTo>
                    <a:pt x="2298" y="2652"/>
                    <a:pt x="2172" y="2318"/>
                    <a:pt x="2052" y="1981"/>
                  </a:cubicBezTo>
                  <a:lnTo>
                    <a:pt x="2052" y="1981"/>
                  </a:lnTo>
                  <a:cubicBezTo>
                    <a:pt x="2367" y="1709"/>
                    <a:pt x="2669" y="1430"/>
                    <a:pt x="2911" y="1178"/>
                  </a:cubicBezTo>
                  <a:cubicBezTo>
                    <a:pt x="2615" y="1145"/>
                    <a:pt x="2313" y="1133"/>
                    <a:pt x="2010" y="1133"/>
                  </a:cubicBezTo>
                  <a:cubicBezTo>
                    <a:pt x="1929" y="1133"/>
                    <a:pt x="1847" y="1134"/>
                    <a:pt x="1765" y="1135"/>
                  </a:cubicBezTo>
                  <a:lnTo>
                    <a:pt x="1765" y="1135"/>
                  </a:lnTo>
                  <a:cubicBezTo>
                    <a:pt x="1643" y="759"/>
                    <a:pt x="1527" y="379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61"/>
            <p:cNvSpPr/>
            <p:nvPr/>
          </p:nvSpPr>
          <p:spPr>
            <a:xfrm>
              <a:off x="1988089" y="4408735"/>
              <a:ext cx="64649" cy="62240"/>
            </a:xfrm>
            <a:custGeom>
              <a:avLst/>
              <a:gdLst/>
              <a:ahLst/>
              <a:cxnLst/>
              <a:rect l="l" t="t" r="r" b="b"/>
              <a:pathLst>
                <a:path w="2550" h="2455" extrusionOk="0">
                  <a:moveTo>
                    <a:pt x="1396" y="1"/>
                  </a:moveTo>
                  <a:lnTo>
                    <a:pt x="982" y="989"/>
                  </a:lnTo>
                  <a:lnTo>
                    <a:pt x="982" y="989"/>
                  </a:lnTo>
                  <a:cubicBezTo>
                    <a:pt x="456" y="975"/>
                    <a:pt x="1" y="964"/>
                    <a:pt x="1" y="964"/>
                  </a:cubicBezTo>
                  <a:lnTo>
                    <a:pt x="1" y="964"/>
                  </a:lnTo>
                  <a:cubicBezTo>
                    <a:pt x="1" y="964"/>
                    <a:pt x="349" y="1195"/>
                    <a:pt x="771" y="1494"/>
                  </a:cubicBezTo>
                  <a:lnTo>
                    <a:pt x="771" y="1494"/>
                  </a:lnTo>
                  <a:lnTo>
                    <a:pt x="409" y="2358"/>
                  </a:lnTo>
                  <a:cubicBezTo>
                    <a:pt x="409" y="2358"/>
                    <a:pt x="776" y="2112"/>
                    <a:pt x="1228" y="1823"/>
                  </a:cubicBezTo>
                  <a:lnTo>
                    <a:pt x="1228" y="1823"/>
                  </a:lnTo>
                  <a:cubicBezTo>
                    <a:pt x="1532" y="2047"/>
                    <a:pt x="1826" y="2276"/>
                    <a:pt x="2021" y="2455"/>
                  </a:cubicBezTo>
                  <a:cubicBezTo>
                    <a:pt x="1944" y="2190"/>
                    <a:pt x="1851" y="1840"/>
                    <a:pt x="1761" y="1488"/>
                  </a:cubicBezTo>
                  <a:lnTo>
                    <a:pt x="1761" y="1488"/>
                  </a:lnTo>
                  <a:cubicBezTo>
                    <a:pt x="2055" y="1307"/>
                    <a:pt x="2341" y="1140"/>
                    <a:pt x="2550" y="1035"/>
                  </a:cubicBezTo>
                  <a:cubicBezTo>
                    <a:pt x="2512" y="1031"/>
                    <a:pt x="2112" y="1020"/>
                    <a:pt x="1640" y="1007"/>
                  </a:cubicBezTo>
                  <a:lnTo>
                    <a:pt x="1640" y="1007"/>
                  </a:lnTo>
                  <a:cubicBezTo>
                    <a:pt x="1503" y="456"/>
                    <a:pt x="1396" y="1"/>
                    <a:pt x="1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61"/>
            <p:cNvSpPr/>
            <p:nvPr/>
          </p:nvSpPr>
          <p:spPr>
            <a:xfrm>
              <a:off x="6831475" y="281146"/>
              <a:ext cx="185555" cy="371997"/>
            </a:xfrm>
            <a:custGeom>
              <a:avLst/>
              <a:gdLst/>
              <a:ahLst/>
              <a:cxnLst/>
              <a:rect l="l" t="t" r="r" b="b"/>
              <a:pathLst>
                <a:path w="7319" h="14673" extrusionOk="0">
                  <a:moveTo>
                    <a:pt x="3626" y="3640"/>
                  </a:moveTo>
                  <a:lnTo>
                    <a:pt x="3626" y="3640"/>
                  </a:lnTo>
                  <a:cubicBezTo>
                    <a:pt x="3989" y="5177"/>
                    <a:pt x="4724" y="6541"/>
                    <a:pt x="6172" y="7419"/>
                  </a:cubicBezTo>
                  <a:lnTo>
                    <a:pt x="6172" y="7419"/>
                  </a:lnTo>
                  <a:cubicBezTo>
                    <a:pt x="4515" y="8598"/>
                    <a:pt x="3945" y="10275"/>
                    <a:pt x="3589" y="12147"/>
                  </a:cubicBezTo>
                  <a:lnTo>
                    <a:pt x="3589" y="12147"/>
                  </a:lnTo>
                  <a:cubicBezTo>
                    <a:pt x="3215" y="10345"/>
                    <a:pt x="2598" y="8681"/>
                    <a:pt x="1074" y="7520"/>
                  </a:cubicBezTo>
                  <a:lnTo>
                    <a:pt x="1074" y="7520"/>
                  </a:lnTo>
                  <a:cubicBezTo>
                    <a:pt x="2465" y="6550"/>
                    <a:pt x="3228" y="5178"/>
                    <a:pt x="3626" y="3640"/>
                  </a:cubicBezTo>
                  <a:close/>
                  <a:moveTo>
                    <a:pt x="3660" y="1"/>
                  </a:moveTo>
                  <a:cubicBezTo>
                    <a:pt x="3650" y="1"/>
                    <a:pt x="3640" y="1"/>
                    <a:pt x="3631" y="2"/>
                  </a:cubicBezTo>
                  <a:lnTo>
                    <a:pt x="3631" y="2"/>
                  </a:lnTo>
                  <a:cubicBezTo>
                    <a:pt x="3457" y="10"/>
                    <a:pt x="3291" y="126"/>
                    <a:pt x="3293" y="350"/>
                  </a:cubicBezTo>
                  <a:cubicBezTo>
                    <a:pt x="3293" y="367"/>
                    <a:pt x="3294" y="385"/>
                    <a:pt x="3294" y="402"/>
                  </a:cubicBezTo>
                  <a:lnTo>
                    <a:pt x="3294" y="402"/>
                  </a:lnTo>
                  <a:cubicBezTo>
                    <a:pt x="3247" y="3074"/>
                    <a:pt x="2735" y="5758"/>
                    <a:pt x="241" y="7196"/>
                  </a:cubicBezTo>
                  <a:cubicBezTo>
                    <a:pt x="0" y="7333"/>
                    <a:pt x="13" y="7677"/>
                    <a:pt x="241" y="7818"/>
                  </a:cubicBezTo>
                  <a:cubicBezTo>
                    <a:pt x="2575" y="9269"/>
                    <a:pt x="2867" y="11924"/>
                    <a:pt x="3249" y="14413"/>
                  </a:cubicBezTo>
                  <a:cubicBezTo>
                    <a:pt x="3276" y="14587"/>
                    <a:pt x="3436" y="14673"/>
                    <a:pt x="3596" y="14673"/>
                  </a:cubicBezTo>
                  <a:cubicBezTo>
                    <a:pt x="3757" y="14673"/>
                    <a:pt x="3918" y="14586"/>
                    <a:pt x="3945" y="14413"/>
                  </a:cubicBezTo>
                  <a:cubicBezTo>
                    <a:pt x="4365" y="11786"/>
                    <a:pt x="4511" y="9164"/>
                    <a:pt x="7069" y="7704"/>
                  </a:cubicBezTo>
                  <a:cubicBezTo>
                    <a:pt x="7289" y="7577"/>
                    <a:pt x="7318" y="7197"/>
                    <a:pt x="7069" y="7080"/>
                  </a:cubicBezTo>
                  <a:cubicBezTo>
                    <a:pt x="4384" y="5818"/>
                    <a:pt x="4039" y="3017"/>
                    <a:pt x="4015" y="350"/>
                  </a:cubicBezTo>
                  <a:cubicBezTo>
                    <a:pt x="4019" y="117"/>
                    <a:pt x="3840" y="1"/>
                    <a:pt x="3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61"/>
            <p:cNvSpPr/>
            <p:nvPr/>
          </p:nvSpPr>
          <p:spPr>
            <a:xfrm>
              <a:off x="2163329" y="252675"/>
              <a:ext cx="185606" cy="372023"/>
            </a:xfrm>
            <a:custGeom>
              <a:avLst/>
              <a:gdLst/>
              <a:ahLst/>
              <a:cxnLst/>
              <a:rect l="l" t="t" r="r" b="b"/>
              <a:pathLst>
                <a:path w="7321" h="14674" extrusionOk="0">
                  <a:moveTo>
                    <a:pt x="3627" y="3636"/>
                  </a:moveTo>
                  <a:cubicBezTo>
                    <a:pt x="3990" y="5175"/>
                    <a:pt x="4725" y="6541"/>
                    <a:pt x="6174" y="7418"/>
                  </a:cubicBezTo>
                  <a:lnTo>
                    <a:pt x="6174" y="7418"/>
                  </a:lnTo>
                  <a:cubicBezTo>
                    <a:pt x="4516" y="8598"/>
                    <a:pt x="3946" y="10275"/>
                    <a:pt x="3590" y="12146"/>
                  </a:cubicBezTo>
                  <a:lnTo>
                    <a:pt x="3590" y="12146"/>
                  </a:lnTo>
                  <a:cubicBezTo>
                    <a:pt x="3216" y="10345"/>
                    <a:pt x="2599" y="8681"/>
                    <a:pt x="1075" y="7519"/>
                  </a:cubicBezTo>
                  <a:lnTo>
                    <a:pt x="1075" y="7519"/>
                  </a:lnTo>
                  <a:cubicBezTo>
                    <a:pt x="2466" y="6548"/>
                    <a:pt x="3229" y="5175"/>
                    <a:pt x="3627" y="3636"/>
                  </a:cubicBezTo>
                  <a:close/>
                  <a:moveTo>
                    <a:pt x="3652" y="0"/>
                  </a:moveTo>
                  <a:cubicBezTo>
                    <a:pt x="3487" y="0"/>
                    <a:pt x="3323" y="98"/>
                    <a:pt x="3297" y="292"/>
                  </a:cubicBezTo>
                  <a:lnTo>
                    <a:pt x="3297" y="292"/>
                  </a:lnTo>
                  <a:cubicBezTo>
                    <a:pt x="3295" y="310"/>
                    <a:pt x="3293" y="329"/>
                    <a:pt x="3293" y="349"/>
                  </a:cubicBezTo>
                  <a:lnTo>
                    <a:pt x="3294" y="349"/>
                  </a:lnTo>
                  <a:cubicBezTo>
                    <a:pt x="3294" y="367"/>
                    <a:pt x="3294" y="384"/>
                    <a:pt x="3294" y="401"/>
                  </a:cubicBezTo>
                  <a:lnTo>
                    <a:pt x="3294" y="401"/>
                  </a:lnTo>
                  <a:cubicBezTo>
                    <a:pt x="3249" y="3073"/>
                    <a:pt x="2736" y="5757"/>
                    <a:pt x="242" y="7195"/>
                  </a:cubicBezTo>
                  <a:cubicBezTo>
                    <a:pt x="1" y="7333"/>
                    <a:pt x="15" y="7677"/>
                    <a:pt x="242" y="7818"/>
                  </a:cubicBezTo>
                  <a:cubicBezTo>
                    <a:pt x="2576" y="9269"/>
                    <a:pt x="2868" y="11924"/>
                    <a:pt x="3250" y="14414"/>
                  </a:cubicBezTo>
                  <a:cubicBezTo>
                    <a:pt x="3277" y="14587"/>
                    <a:pt x="3437" y="14673"/>
                    <a:pt x="3597" y="14673"/>
                  </a:cubicBezTo>
                  <a:cubicBezTo>
                    <a:pt x="3758" y="14673"/>
                    <a:pt x="3918" y="14587"/>
                    <a:pt x="3946" y="14414"/>
                  </a:cubicBezTo>
                  <a:cubicBezTo>
                    <a:pt x="4365" y="11787"/>
                    <a:pt x="4511" y="9165"/>
                    <a:pt x="7070" y="7703"/>
                  </a:cubicBezTo>
                  <a:cubicBezTo>
                    <a:pt x="7290" y="7578"/>
                    <a:pt x="7320" y="7198"/>
                    <a:pt x="7070" y="7080"/>
                  </a:cubicBezTo>
                  <a:cubicBezTo>
                    <a:pt x="4385" y="5817"/>
                    <a:pt x="4041" y="3018"/>
                    <a:pt x="4016" y="349"/>
                  </a:cubicBezTo>
                  <a:cubicBezTo>
                    <a:pt x="4016" y="329"/>
                    <a:pt x="4014" y="309"/>
                    <a:pt x="4012" y="291"/>
                  </a:cubicBezTo>
                  <a:lnTo>
                    <a:pt x="4012" y="291"/>
                  </a:lnTo>
                  <a:cubicBezTo>
                    <a:pt x="3988" y="108"/>
                    <a:pt x="3841" y="11"/>
                    <a:pt x="3686" y="2"/>
                  </a:cubicBezTo>
                  <a:lnTo>
                    <a:pt x="3686" y="2"/>
                  </a:lnTo>
                  <a:cubicBezTo>
                    <a:pt x="3675" y="1"/>
                    <a:pt x="3664" y="0"/>
                    <a:pt x="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956" name="Google Shape;1956;p61"/>
            <p:cNvGrpSpPr/>
            <p:nvPr/>
          </p:nvGrpSpPr>
          <p:grpSpPr>
            <a:xfrm>
              <a:off x="2180828" y="1054505"/>
              <a:ext cx="394510" cy="384344"/>
              <a:chOff x="2256775" y="1530300"/>
              <a:chExt cx="389025" cy="379000"/>
            </a:xfrm>
          </p:grpSpPr>
          <p:sp>
            <p:nvSpPr>
              <p:cNvPr id="1957" name="Google Shape;1957;p61"/>
              <p:cNvSpPr/>
              <p:nvPr/>
            </p:nvSpPr>
            <p:spPr>
              <a:xfrm>
                <a:off x="2256775" y="1530300"/>
                <a:ext cx="389025" cy="379000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15160" extrusionOk="0">
                    <a:moveTo>
                      <a:pt x="7374" y="723"/>
                    </a:moveTo>
                    <a:cubicBezTo>
                      <a:pt x="7413" y="723"/>
                      <a:pt x="7453" y="723"/>
                      <a:pt x="7493" y="724"/>
                    </a:cubicBezTo>
                    <a:lnTo>
                      <a:pt x="7493" y="724"/>
                    </a:lnTo>
                    <a:cubicBezTo>
                      <a:pt x="7498" y="724"/>
                      <a:pt x="7504" y="724"/>
                      <a:pt x="7510" y="724"/>
                    </a:cubicBezTo>
                    <a:cubicBezTo>
                      <a:pt x="7511" y="724"/>
                      <a:pt x="7513" y="724"/>
                      <a:pt x="7514" y="724"/>
                    </a:cubicBezTo>
                    <a:cubicBezTo>
                      <a:pt x="7516" y="724"/>
                      <a:pt x="7518" y="724"/>
                      <a:pt x="7521" y="724"/>
                    </a:cubicBezTo>
                    <a:cubicBezTo>
                      <a:pt x="7525" y="724"/>
                      <a:pt x="7530" y="724"/>
                      <a:pt x="7535" y="724"/>
                    </a:cubicBezTo>
                    <a:lnTo>
                      <a:pt x="7535" y="724"/>
                    </a:lnTo>
                    <a:cubicBezTo>
                      <a:pt x="7558" y="724"/>
                      <a:pt x="7582" y="724"/>
                      <a:pt x="7605" y="724"/>
                    </a:cubicBezTo>
                    <a:cubicBezTo>
                      <a:pt x="11633" y="724"/>
                      <a:pt x="14511" y="3433"/>
                      <a:pt x="14443" y="7529"/>
                    </a:cubicBezTo>
                    <a:cubicBezTo>
                      <a:pt x="14377" y="11488"/>
                      <a:pt x="11215" y="14423"/>
                      <a:pt x="7324" y="14423"/>
                    </a:cubicBezTo>
                    <a:cubicBezTo>
                      <a:pt x="7320" y="14423"/>
                      <a:pt x="7317" y="14423"/>
                      <a:pt x="7313" y="14423"/>
                    </a:cubicBezTo>
                    <a:cubicBezTo>
                      <a:pt x="3508" y="14418"/>
                      <a:pt x="979" y="11059"/>
                      <a:pt x="749" y="7506"/>
                    </a:cubicBezTo>
                    <a:cubicBezTo>
                      <a:pt x="487" y="3448"/>
                      <a:pt x="3464" y="723"/>
                      <a:pt x="7374" y="723"/>
                    </a:cubicBezTo>
                    <a:close/>
                    <a:moveTo>
                      <a:pt x="7355" y="1"/>
                    </a:moveTo>
                    <a:cubicBezTo>
                      <a:pt x="3089" y="1"/>
                      <a:pt x="38" y="2878"/>
                      <a:pt x="19" y="7215"/>
                    </a:cubicBezTo>
                    <a:cubicBezTo>
                      <a:pt x="1" y="11262"/>
                      <a:pt x="2910" y="14758"/>
                      <a:pt x="6967" y="15128"/>
                    </a:cubicBezTo>
                    <a:cubicBezTo>
                      <a:pt x="7201" y="15149"/>
                      <a:pt x="7433" y="15159"/>
                      <a:pt x="7661" y="15159"/>
                    </a:cubicBezTo>
                    <a:cubicBezTo>
                      <a:pt x="11738" y="15159"/>
                      <a:pt x="14790" y="11816"/>
                      <a:pt x="15148" y="7825"/>
                    </a:cubicBezTo>
                    <a:cubicBezTo>
                      <a:pt x="15561" y="3228"/>
                      <a:pt x="12012" y="2"/>
                      <a:pt x="7606" y="2"/>
                    </a:cubicBezTo>
                    <a:cubicBezTo>
                      <a:pt x="7576" y="2"/>
                      <a:pt x="7545" y="2"/>
                      <a:pt x="7514" y="2"/>
                    </a:cubicBezTo>
                    <a:lnTo>
                      <a:pt x="7513" y="2"/>
                    </a:lnTo>
                    <a:cubicBezTo>
                      <a:pt x="7460" y="1"/>
                      <a:pt x="7408" y="1"/>
                      <a:pt x="7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61"/>
              <p:cNvSpPr/>
              <p:nvPr/>
            </p:nvSpPr>
            <p:spPr>
              <a:xfrm>
                <a:off x="2264425" y="1572250"/>
                <a:ext cx="217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7958" extrusionOk="0">
                    <a:moveTo>
                      <a:pt x="2531" y="0"/>
                    </a:moveTo>
                    <a:cubicBezTo>
                      <a:pt x="2384" y="0"/>
                      <a:pt x="2226" y="165"/>
                      <a:pt x="2312" y="345"/>
                    </a:cubicBezTo>
                    <a:cubicBezTo>
                      <a:pt x="2764" y="1294"/>
                      <a:pt x="3095" y="1981"/>
                      <a:pt x="3862" y="1981"/>
                    </a:cubicBezTo>
                    <a:cubicBezTo>
                      <a:pt x="4115" y="1981"/>
                      <a:pt x="4416" y="1906"/>
                      <a:pt x="4784" y="1741"/>
                    </a:cubicBezTo>
                    <a:cubicBezTo>
                      <a:pt x="5361" y="1482"/>
                      <a:pt x="5813" y="1295"/>
                      <a:pt x="6373" y="1295"/>
                    </a:cubicBezTo>
                    <a:cubicBezTo>
                      <a:pt x="6511" y="1295"/>
                      <a:pt x="6656" y="1307"/>
                      <a:pt x="6810" y="1331"/>
                    </a:cubicBezTo>
                    <a:cubicBezTo>
                      <a:pt x="7641" y="1433"/>
                      <a:pt x="7659" y="1958"/>
                      <a:pt x="6867" y="2906"/>
                    </a:cubicBezTo>
                    <a:cubicBezTo>
                      <a:pt x="6578" y="3045"/>
                      <a:pt x="6274" y="3147"/>
                      <a:pt x="5960" y="3209"/>
                    </a:cubicBezTo>
                    <a:cubicBezTo>
                      <a:pt x="5268" y="3378"/>
                      <a:pt x="4440" y="3422"/>
                      <a:pt x="3863" y="3896"/>
                    </a:cubicBezTo>
                    <a:cubicBezTo>
                      <a:pt x="3632" y="4085"/>
                      <a:pt x="3274" y="4407"/>
                      <a:pt x="3478" y="4756"/>
                    </a:cubicBezTo>
                    <a:cubicBezTo>
                      <a:pt x="3630" y="5019"/>
                      <a:pt x="3806" y="5173"/>
                      <a:pt x="4051" y="5363"/>
                    </a:cubicBezTo>
                    <a:cubicBezTo>
                      <a:pt x="4156" y="5445"/>
                      <a:pt x="4264" y="5524"/>
                      <a:pt x="4377" y="5597"/>
                    </a:cubicBezTo>
                    <a:cubicBezTo>
                      <a:pt x="5325" y="6198"/>
                      <a:pt x="5062" y="6638"/>
                      <a:pt x="3589" y="6916"/>
                    </a:cubicBezTo>
                    <a:cubicBezTo>
                      <a:pt x="3218" y="6753"/>
                      <a:pt x="2711" y="6276"/>
                      <a:pt x="2226" y="6276"/>
                    </a:cubicBezTo>
                    <a:cubicBezTo>
                      <a:pt x="2138" y="6276"/>
                      <a:pt x="2051" y="6291"/>
                      <a:pt x="1966" y="6327"/>
                    </a:cubicBezTo>
                    <a:cubicBezTo>
                      <a:pt x="1281" y="6613"/>
                      <a:pt x="762" y="7134"/>
                      <a:pt x="183" y="7587"/>
                    </a:cubicBezTo>
                    <a:cubicBezTo>
                      <a:pt x="1" y="7729"/>
                      <a:pt x="166" y="7958"/>
                      <a:pt x="356" y="7958"/>
                    </a:cubicBezTo>
                    <a:cubicBezTo>
                      <a:pt x="405" y="7958"/>
                      <a:pt x="456" y="7942"/>
                      <a:pt x="502" y="7906"/>
                    </a:cubicBezTo>
                    <a:cubicBezTo>
                      <a:pt x="1009" y="7510"/>
                      <a:pt x="1563" y="6832"/>
                      <a:pt x="2264" y="6832"/>
                    </a:cubicBezTo>
                    <a:cubicBezTo>
                      <a:pt x="2442" y="6832"/>
                      <a:pt x="2629" y="6875"/>
                      <a:pt x="2827" y="6978"/>
                    </a:cubicBezTo>
                    <a:cubicBezTo>
                      <a:pt x="3244" y="7192"/>
                      <a:pt x="3548" y="7425"/>
                      <a:pt x="4014" y="7515"/>
                    </a:cubicBezTo>
                    <a:cubicBezTo>
                      <a:pt x="4085" y="7529"/>
                      <a:pt x="4155" y="7536"/>
                      <a:pt x="4226" y="7536"/>
                    </a:cubicBezTo>
                    <a:cubicBezTo>
                      <a:pt x="4698" y="7536"/>
                      <a:pt x="5145" y="7238"/>
                      <a:pt x="5403" y="6869"/>
                    </a:cubicBezTo>
                    <a:cubicBezTo>
                      <a:pt x="5649" y="6517"/>
                      <a:pt x="5358" y="5885"/>
                      <a:pt x="5110" y="5636"/>
                    </a:cubicBezTo>
                    <a:cubicBezTo>
                      <a:pt x="4808" y="5331"/>
                      <a:pt x="4467" y="5121"/>
                      <a:pt x="4125" y="4854"/>
                    </a:cubicBezTo>
                    <a:cubicBezTo>
                      <a:pt x="3308" y="4217"/>
                      <a:pt x="5940" y="3672"/>
                      <a:pt x="6080" y="3643"/>
                    </a:cubicBezTo>
                    <a:cubicBezTo>
                      <a:pt x="7075" y="3441"/>
                      <a:pt x="8699" y="2423"/>
                      <a:pt x="7764" y="1276"/>
                    </a:cubicBezTo>
                    <a:cubicBezTo>
                      <a:pt x="7428" y="865"/>
                      <a:pt x="6666" y="823"/>
                      <a:pt x="6143" y="823"/>
                    </a:cubicBezTo>
                    <a:cubicBezTo>
                      <a:pt x="6094" y="823"/>
                      <a:pt x="6047" y="823"/>
                      <a:pt x="6003" y="823"/>
                    </a:cubicBezTo>
                    <a:cubicBezTo>
                      <a:pt x="5611" y="828"/>
                      <a:pt x="5277" y="994"/>
                      <a:pt x="4931" y="1158"/>
                    </a:cubicBezTo>
                    <a:cubicBezTo>
                      <a:pt x="4612" y="1309"/>
                      <a:pt x="4339" y="1377"/>
                      <a:pt x="4102" y="1377"/>
                    </a:cubicBezTo>
                    <a:cubicBezTo>
                      <a:pt x="3420" y="1377"/>
                      <a:pt x="3036" y="819"/>
                      <a:pt x="2702" y="116"/>
                    </a:cubicBezTo>
                    <a:cubicBezTo>
                      <a:pt x="2663" y="34"/>
                      <a:pt x="2598" y="0"/>
                      <a:pt x="25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61"/>
              <p:cNvSpPr/>
              <p:nvPr/>
            </p:nvSpPr>
            <p:spPr>
              <a:xfrm>
                <a:off x="2467275" y="1547000"/>
                <a:ext cx="161950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780" extrusionOk="0">
                    <a:moveTo>
                      <a:pt x="1659" y="0"/>
                    </a:moveTo>
                    <a:cubicBezTo>
                      <a:pt x="1546" y="0"/>
                      <a:pt x="1436" y="73"/>
                      <a:pt x="1441" y="219"/>
                    </a:cubicBezTo>
                    <a:lnTo>
                      <a:pt x="1442" y="219"/>
                    </a:lnTo>
                    <a:cubicBezTo>
                      <a:pt x="1460" y="762"/>
                      <a:pt x="1540" y="1279"/>
                      <a:pt x="1633" y="1814"/>
                    </a:cubicBezTo>
                    <a:cubicBezTo>
                      <a:pt x="1820" y="2895"/>
                      <a:pt x="1053" y="3546"/>
                      <a:pt x="483" y="4349"/>
                    </a:cubicBezTo>
                    <a:cubicBezTo>
                      <a:pt x="0" y="5032"/>
                      <a:pt x="223" y="5659"/>
                      <a:pt x="842" y="6117"/>
                    </a:cubicBezTo>
                    <a:cubicBezTo>
                      <a:pt x="1304" y="6459"/>
                      <a:pt x="2057" y="6779"/>
                      <a:pt x="2709" y="6779"/>
                    </a:cubicBezTo>
                    <a:cubicBezTo>
                      <a:pt x="2928" y="6779"/>
                      <a:pt x="3136" y="6743"/>
                      <a:pt x="3318" y="6659"/>
                    </a:cubicBezTo>
                    <a:cubicBezTo>
                      <a:pt x="4017" y="6336"/>
                      <a:pt x="3058" y="5418"/>
                      <a:pt x="4354" y="5245"/>
                    </a:cubicBezTo>
                    <a:cubicBezTo>
                      <a:pt x="4482" y="5228"/>
                      <a:pt x="4607" y="5222"/>
                      <a:pt x="4730" y="5222"/>
                    </a:cubicBezTo>
                    <a:cubicBezTo>
                      <a:pt x="4986" y="5222"/>
                      <a:pt x="5234" y="5247"/>
                      <a:pt x="5484" y="5247"/>
                    </a:cubicBezTo>
                    <a:cubicBezTo>
                      <a:pt x="5730" y="5247"/>
                      <a:pt x="5977" y="5223"/>
                      <a:pt x="6236" y="5125"/>
                    </a:cubicBezTo>
                    <a:cubicBezTo>
                      <a:pt x="6478" y="5035"/>
                      <a:pt x="6408" y="4675"/>
                      <a:pt x="6195" y="4675"/>
                    </a:cubicBezTo>
                    <a:cubicBezTo>
                      <a:pt x="6171" y="4675"/>
                      <a:pt x="6144" y="4680"/>
                      <a:pt x="6116" y="4690"/>
                    </a:cubicBezTo>
                    <a:cubicBezTo>
                      <a:pt x="5925" y="4763"/>
                      <a:pt x="5709" y="4783"/>
                      <a:pt x="5483" y="4783"/>
                    </a:cubicBezTo>
                    <a:cubicBezTo>
                      <a:pt x="5186" y="4783"/>
                      <a:pt x="4873" y="4748"/>
                      <a:pt x="4574" y="4748"/>
                    </a:cubicBezTo>
                    <a:cubicBezTo>
                      <a:pt x="4230" y="4748"/>
                      <a:pt x="3906" y="4794"/>
                      <a:pt x="3653" y="4994"/>
                    </a:cubicBezTo>
                    <a:cubicBezTo>
                      <a:pt x="3371" y="5217"/>
                      <a:pt x="3269" y="5391"/>
                      <a:pt x="3201" y="5743"/>
                    </a:cubicBezTo>
                    <a:cubicBezTo>
                      <a:pt x="3118" y="6177"/>
                      <a:pt x="2908" y="6308"/>
                      <a:pt x="2660" y="6308"/>
                    </a:cubicBezTo>
                    <a:cubicBezTo>
                      <a:pt x="2389" y="6308"/>
                      <a:pt x="2074" y="6151"/>
                      <a:pt x="1831" y="6065"/>
                    </a:cubicBezTo>
                    <a:cubicBezTo>
                      <a:pt x="1562" y="5989"/>
                      <a:pt x="1304" y="5875"/>
                      <a:pt x="1068" y="5726"/>
                    </a:cubicBezTo>
                    <a:cubicBezTo>
                      <a:pt x="82" y="5193"/>
                      <a:pt x="1249" y="4088"/>
                      <a:pt x="1553" y="3715"/>
                    </a:cubicBezTo>
                    <a:cubicBezTo>
                      <a:pt x="1786" y="3432"/>
                      <a:pt x="1929" y="3122"/>
                      <a:pt x="2050" y="2784"/>
                    </a:cubicBezTo>
                    <a:cubicBezTo>
                      <a:pt x="2325" y="2019"/>
                      <a:pt x="1918" y="983"/>
                      <a:pt x="1892" y="219"/>
                    </a:cubicBezTo>
                    <a:cubicBezTo>
                      <a:pt x="1887" y="73"/>
                      <a:pt x="1772" y="0"/>
                      <a:pt x="16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61"/>
              <p:cNvSpPr/>
              <p:nvPr/>
            </p:nvSpPr>
            <p:spPr>
              <a:xfrm>
                <a:off x="2407650" y="1727300"/>
                <a:ext cx="222525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8901" h="4239" extrusionOk="0">
                    <a:moveTo>
                      <a:pt x="8553" y="0"/>
                    </a:moveTo>
                    <a:cubicBezTo>
                      <a:pt x="8520" y="0"/>
                      <a:pt x="8485" y="8"/>
                      <a:pt x="8449" y="26"/>
                    </a:cubicBezTo>
                    <a:lnTo>
                      <a:pt x="8447" y="27"/>
                    </a:lnTo>
                    <a:cubicBezTo>
                      <a:pt x="8008" y="246"/>
                      <a:pt x="7559" y="292"/>
                      <a:pt x="7108" y="292"/>
                    </a:cubicBezTo>
                    <a:cubicBezTo>
                      <a:pt x="6772" y="292"/>
                      <a:pt x="6435" y="267"/>
                      <a:pt x="6098" y="267"/>
                    </a:cubicBezTo>
                    <a:cubicBezTo>
                      <a:pt x="5768" y="267"/>
                      <a:pt x="5439" y="291"/>
                      <a:pt x="5112" y="388"/>
                    </a:cubicBezTo>
                    <a:cubicBezTo>
                      <a:pt x="4886" y="454"/>
                      <a:pt x="4017" y="838"/>
                      <a:pt x="3992" y="846"/>
                    </a:cubicBezTo>
                    <a:cubicBezTo>
                      <a:pt x="3806" y="918"/>
                      <a:pt x="3661" y="947"/>
                      <a:pt x="3540" y="947"/>
                    </a:cubicBezTo>
                    <a:cubicBezTo>
                      <a:pt x="3148" y="947"/>
                      <a:pt x="3007" y="641"/>
                      <a:pt x="2549" y="485"/>
                    </a:cubicBezTo>
                    <a:cubicBezTo>
                      <a:pt x="2270" y="390"/>
                      <a:pt x="1986" y="340"/>
                      <a:pt x="1717" y="340"/>
                    </a:cubicBezTo>
                    <a:cubicBezTo>
                      <a:pt x="920" y="340"/>
                      <a:pt x="243" y="777"/>
                      <a:pt x="130" y="1783"/>
                    </a:cubicBezTo>
                    <a:cubicBezTo>
                      <a:pt x="0" y="2916"/>
                      <a:pt x="976" y="3285"/>
                      <a:pt x="1915" y="3518"/>
                    </a:cubicBezTo>
                    <a:cubicBezTo>
                      <a:pt x="2607" y="3690"/>
                      <a:pt x="3308" y="3860"/>
                      <a:pt x="4004" y="4004"/>
                    </a:cubicBezTo>
                    <a:cubicBezTo>
                      <a:pt x="4109" y="4026"/>
                      <a:pt x="4216" y="4035"/>
                      <a:pt x="4324" y="4035"/>
                    </a:cubicBezTo>
                    <a:cubicBezTo>
                      <a:pt x="4883" y="4035"/>
                      <a:pt x="5489" y="3795"/>
                      <a:pt x="6039" y="3795"/>
                    </a:cubicBezTo>
                    <a:cubicBezTo>
                      <a:pt x="6374" y="3795"/>
                      <a:pt x="6689" y="3884"/>
                      <a:pt x="6959" y="4169"/>
                    </a:cubicBezTo>
                    <a:cubicBezTo>
                      <a:pt x="7005" y="4218"/>
                      <a:pt x="7058" y="4238"/>
                      <a:pt x="7109" y="4238"/>
                    </a:cubicBezTo>
                    <a:cubicBezTo>
                      <a:pt x="7279" y="4238"/>
                      <a:pt x="7432" y="4012"/>
                      <a:pt x="7278" y="3850"/>
                    </a:cubicBezTo>
                    <a:cubicBezTo>
                      <a:pt x="6921" y="3474"/>
                      <a:pt x="6521" y="3362"/>
                      <a:pt x="6098" y="3362"/>
                    </a:cubicBezTo>
                    <a:cubicBezTo>
                      <a:pt x="5552" y="3362"/>
                      <a:pt x="4968" y="3547"/>
                      <a:pt x="4384" y="3589"/>
                    </a:cubicBezTo>
                    <a:cubicBezTo>
                      <a:pt x="4351" y="3591"/>
                      <a:pt x="4315" y="3592"/>
                      <a:pt x="4275" y="3592"/>
                    </a:cubicBezTo>
                    <a:cubicBezTo>
                      <a:pt x="3351" y="3592"/>
                      <a:pt x="665" y="2969"/>
                      <a:pt x="549" y="2055"/>
                    </a:cubicBezTo>
                    <a:cubicBezTo>
                      <a:pt x="597" y="1214"/>
                      <a:pt x="1074" y="795"/>
                      <a:pt x="1979" y="795"/>
                    </a:cubicBezTo>
                    <a:cubicBezTo>
                      <a:pt x="2007" y="795"/>
                      <a:pt x="2037" y="795"/>
                      <a:pt x="2066" y="796"/>
                    </a:cubicBezTo>
                    <a:cubicBezTo>
                      <a:pt x="2494" y="869"/>
                      <a:pt x="2819" y="1188"/>
                      <a:pt x="3198" y="1364"/>
                    </a:cubicBezTo>
                    <a:cubicBezTo>
                      <a:pt x="3289" y="1406"/>
                      <a:pt x="3389" y="1424"/>
                      <a:pt x="3494" y="1424"/>
                    </a:cubicBezTo>
                    <a:cubicBezTo>
                      <a:pt x="3860" y="1424"/>
                      <a:pt x="4285" y="1213"/>
                      <a:pt x="4562" y="1106"/>
                    </a:cubicBezTo>
                    <a:cubicBezTo>
                      <a:pt x="5947" y="569"/>
                      <a:pt x="7364" y="1069"/>
                      <a:pt x="8676" y="415"/>
                    </a:cubicBezTo>
                    <a:cubicBezTo>
                      <a:pt x="8901" y="304"/>
                      <a:pt x="8762" y="0"/>
                      <a:pt x="8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61"/>
              <p:cNvSpPr/>
              <p:nvPr/>
            </p:nvSpPr>
            <p:spPr>
              <a:xfrm>
                <a:off x="2309200" y="1805100"/>
                <a:ext cx="181000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3827" extrusionOk="0">
                    <a:moveTo>
                      <a:pt x="1952" y="0"/>
                    </a:moveTo>
                    <a:cubicBezTo>
                      <a:pt x="1117" y="0"/>
                      <a:pt x="495" y="565"/>
                      <a:pt x="99" y="1265"/>
                    </a:cubicBezTo>
                    <a:cubicBezTo>
                      <a:pt x="0" y="1441"/>
                      <a:pt x="157" y="1604"/>
                      <a:pt x="309" y="1604"/>
                    </a:cubicBezTo>
                    <a:cubicBezTo>
                      <a:pt x="377" y="1604"/>
                      <a:pt x="445" y="1571"/>
                      <a:pt x="488" y="1493"/>
                    </a:cubicBezTo>
                    <a:lnTo>
                      <a:pt x="490" y="1492"/>
                    </a:lnTo>
                    <a:cubicBezTo>
                      <a:pt x="812" y="919"/>
                      <a:pt x="1489" y="428"/>
                      <a:pt x="2137" y="428"/>
                    </a:cubicBezTo>
                    <a:cubicBezTo>
                      <a:pt x="2539" y="428"/>
                      <a:pt x="2930" y="617"/>
                      <a:pt x="3219" y="1093"/>
                    </a:cubicBezTo>
                    <a:cubicBezTo>
                      <a:pt x="3471" y="1508"/>
                      <a:pt x="3790" y="1825"/>
                      <a:pt x="4234" y="2019"/>
                    </a:cubicBezTo>
                    <a:cubicBezTo>
                      <a:pt x="5332" y="2497"/>
                      <a:pt x="6918" y="1595"/>
                      <a:pt x="6630" y="3543"/>
                    </a:cubicBezTo>
                    <a:cubicBezTo>
                      <a:pt x="6605" y="3714"/>
                      <a:pt x="6752" y="3827"/>
                      <a:pt x="6883" y="3827"/>
                    </a:cubicBezTo>
                    <a:cubicBezTo>
                      <a:pt x="6969" y="3827"/>
                      <a:pt x="7048" y="3778"/>
                      <a:pt x="7065" y="3664"/>
                    </a:cubicBezTo>
                    <a:cubicBezTo>
                      <a:pt x="7161" y="3010"/>
                      <a:pt x="7240" y="2342"/>
                      <a:pt x="6649" y="1918"/>
                    </a:cubicBezTo>
                    <a:cubicBezTo>
                      <a:pt x="6342" y="1698"/>
                      <a:pt x="5933" y="1677"/>
                      <a:pt x="5513" y="1677"/>
                    </a:cubicBezTo>
                    <a:cubicBezTo>
                      <a:pt x="5414" y="1677"/>
                      <a:pt x="5315" y="1678"/>
                      <a:pt x="5216" y="1678"/>
                    </a:cubicBezTo>
                    <a:cubicBezTo>
                      <a:pt x="4876" y="1678"/>
                      <a:pt x="4542" y="1665"/>
                      <a:pt x="4263" y="1543"/>
                    </a:cubicBezTo>
                    <a:cubicBezTo>
                      <a:pt x="3747" y="1317"/>
                      <a:pt x="3571" y="687"/>
                      <a:pt x="3186" y="316"/>
                    </a:cubicBezTo>
                    <a:cubicBezTo>
                      <a:pt x="2923" y="63"/>
                      <a:pt x="2493" y="47"/>
                      <a:pt x="2158" y="12"/>
                    </a:cubicBezTo>
                    <a:cubicBezTo>
                      <a:pt x="2088" y="4"/>
                      <a:pt x="2019" y="0"/>
                      <a:pt x="1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62" name="Google Shape;1962;p61"/>
            <p:cNvGrpSpPr/>
            <p:nvPr/>
          </p:nvGrpSpPr>
          <p:grpSpPr>
            <a:xfrm>
              <a:off x="6710813" y="1790286"/>
              <a:ext cx="390403" cy="310416"/>
              <a:chOff x="6723775" y="2255850"/>
              <a:chExt cx="384975" cy="306100"/>
            </a:xfrm>
          </p:grpSpPr>
          <p:sp>
            <p:nvSpPr>
              <p:cNvPr id="1963" name="Google Shape;1963;p61"/>
              <p:cNvSpPr/>
              <p:nvPr/>
            </p:nvSpPr>
            <p:spPr>
              <a:xfrm>
                <a:off x="6723775" y="2255850"/>
                <a:ext cx="384975" cy="306100"/>
              </a:xfrm>
              <a:custGeom>
                <a:avLst/>
                <a:gdLst/>
                <a:ahLst/>
                <a:cxnLst/>
                <a:rect l="l" t="t" r="r" b="b"/>
                <a:pathLst>
                  <a:path w="15399" h="12244" extrusionOk="0">
                    <a:moveTo>
                      <a:pt x="8269" y="731"/>
                    </a:moveTo>
                    <a:cubicBezTo>
                      <a:pt x="8510" y="731"/>
                      <a:pt x="8759" y="746"/>
                      <a:pt x="9015" y="776"/>
                    </a:cubicBezTo>
                    <a:lnTo>
                      <a:pt x="9015" y="776"/>
                    </a:lnTo>
                    <a:cubicBezTo>
                      <a:pt x="12251" y="1257"/>
                      <a:pt x="14469" y="3682"/>
                      <a:pt x="13959" y="7038"/>
                    </a:cubicBezTo>
                    <a:cubicBezTo>
                      <a:pt x="13520" y="9924"/>
                      <a:pt x="11180" y="11480"/>
                      <a:pt x="8531" y="11480"/>
                    </a:cubicBezTo>
                    <a:cubicBezTo>
                      <a:pt x="8133" y="11480"/>
                      <a:pt x="7729" y="11445"/>
                      <a:pt x="7322" y="11374"/>
                    </a:cubicBezTo>
                    <a:cubicBezTo>
                      <a:pt x="822" y="10237"/>
                      <a:pt x="2138" y="731"/>
                      <a:pt x="8269" y="731"/>
                    </a:cubicBezTo>
                    <a:close/>
                    <a:moveTo>
                      <a:pt x="8146" y="0"/>
                    </a:moveTo>
                    <a:cubicBezTo>
                      <a:pt x="1278" y="0"/>
                      <a:pt x="1" y="10453"/>
                      <a:pt x="7131" y="12070"/>
                    </a:cubicBezTo>
                    <a:cubicBezTo>
                      <a:pt x="7649" y="12187"/>
                      <a:pt x="8161" y="12244"/>
                      <a:pt x="8658" y="12244"/>
                    </a:cubicBezTo>
                    <a:cubicBezTo>
                      <a:pt x="11588" y="12244"/>
                      <a:pt x="14043" y="10286"/>
                      <a:pt x="14655" y="7231"/>
                    </a:cubicBezTo>
                    <a:cubicBezTo>
                      <a:pt x="15398" y="3525"/>
                      <a:pt x="12735" y="598"/>
                      <a:pt x="9194" y="78"/>
                    </a:cubicBezTo>
                    <a:cubicBezTo>
                      <a:pt x="9178" y="76"/>
                      <a:pt x="9162" y="74"/>
                      <a:pt x="9147" y="74"/>
                    </a:cubicBezTo>
                    <a:lnTo>
                      <a:pt x="9147" y="74"/>
                    </a:lnTo>
                    <a:cubicBezTo>
                      <a:pt x="9131" y="70"/>
                      <a:pt x="9115" y="67"/>
                      <a:pt x="9098" y="64"/>
                    </a:cubicBezTo>
                    <a:cubicBezTo>
                      <a:pt x="8770" y="21"/>
                      <a:pt x="8453" y="0"/>
                      <a:pt x="8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61"/>
              <p:cNvSpPr/>
              <p:nvPr/>
            </p:nvSpPr>
            <p:spPr>
              <a:xfrm>
                <a:off x="6790300" y="2294100"/>
                <a:ext cx="220575" cy="167725"/>
              </a:xfrm>
              <a:custGeom>
                <a:avLst/>
                <a:gdLst/>
                <a:ahLst/>
                <a:cxnLst/>
                <a:rect l="l" t="t" r="r" b="b"/>
                <a:pathLst>
                  <a:path w="8823" h="6709" extrusionOk="0">
                    <a:moveTo>
                      <a:pt x="1812" y="1"/>
                    </a:moveTo>
                    <a:cubicBezTo>
                      <a:pt x="1700" y="1"/>
                      <a:pt x="1597" y="72"/>
                      <a:pt x="1615" y="215"/>
                    </a:cubicBezTo>
                    <a:cubicBezTo>
                      <a:pt x="1770" y="1459"/>
                      <a:pt x="2385" y="1943"/>
                      <a:pt x="3621" y="1944"/>
                    </a:cubicBezTo>
                    <a:cubicBezTo>
                      <a:pt x="4947" y="1946"/>
                      <a:pt x="5527" y="1995"/>
                      <a:pt x="5743" y="3566"/>
                    </a:cubicBezTo>
                    <a:cubicBezTo>
                      <a:pt x="5820" y="4125"/>
                      <a:pt x="6114" y="4612"/>
                      <a:pt x="6711" y="4762"/>
                    </a:cubicBezTo>
                    <a:cubicBezTo>
                      <a:pt x="7067" y="4852"/>
                      <a:pt x="7422" y="4872"/>
                      <a:pt x="7785" y="4935"/>
                    </a:cubicBezTo>
                    <a:cubicBezTo>
                      <a:pt x="7866" y="5802"/>
                      <a:pt x="7591" y="6235"/>
                      <a:pt x="6964" y="6235"/>
                    </a:cubicBezTo>
                    <a:cubicBezTo>
                      <a:pt x="6895" y="6235"/>
                      <a:pt x="6822" y="6230"/>
                      <a:pt x="6744" y="6220"/>
                    </a:cubicBezTo>
                    <a:cubicBezTo>
                      <a:pt x="6185" y="6188"/>
                      <a:pt x="5749" y="5968"/>
                      <a:pt x="5436" y="5563"/>
                    </a:cubicBezTo>
                    <a:cubicBezTo>
                      <a:pt x="5042" y="5154"/>
                      <a:pt x="4605" y="4401"/>
                      <a:pt x="3945" y="4379"/>
                    </a:cubicBezTo>
                    <a:cubicBezTo>
                      <a:pt x="3917" y="4378"/>
                      <a:pt x="3890" y="4378"/>
                      <a:pt x="3863" y="4378"/>
                    </a:cubicBezTo>
                    <a:cubicBezTo>
                      <a:pt x="3402" y="4378"/>
                      <a:pt x="3065" y="4513"/>
                      <a:pt x="2715" y="4830"/>
                    </a:cubicBezTo>
                    <a:cubicBezTo>
                      <a:pt x="2156" y="5336"/>
                      <a:pt x="1941" y="6228"/>
                      <a:pt x="1333" y="6228"/>
                    </a:cubicBezTo>
                    <a:cubicBezTo>
                      <a:pt x="1116" y="6228"/>
                      <a:pt x="849" y="6114"/>
                      <a:pt x="498" y="5828"/>
                    </a:cubicBezTo>
                    <a:cubicBezTo>
                      <a:pt x="450" y="5789"/>
                      <a:pt x="399" y="5773"/>
                      <a:pt x="349" y="5773"/>
                    </a:cubicBezTo>
                    <a:cubicBezTo>
                      <a:pt x="163" y="5773"/>
                      <a:pt x="0" y="6001"/>
                      <a:pt x="178" y="6147"/>
                    </a:cubicBezTo>
                    <a:cubicBezTo>
                      <a:pt x="657" y="6536"/>
                      <a:pt x="1034" y="6709"/>
                      <a:pt x="1357" y="6709"/>
                    </a:cubicBezTo>
                    <a:cubicBezTo>
                      <a:pt x="1901" y="6709"/>
                      <a:pt x="2298" y="6222"/>
                      <a:pt x="2786" y="5460"/>
                    </a:cubicBezTo>
                    <a:cubicBezTo>
                      <a:pt x="3072" y="5015"/>
                      <a:pt x="3351" y="4845"/>
                      <a:pt x="3624" y="4845"/>
                    </a:cubicBezTo>
                    <a:cubicBezTo>
                      <a:pt x="4444" y="4845"/>
                      <a:pt x="5222" y="6370"/>
                      <a:pt x="6049" y="6565"/>
                    </a:cubicBezTo>
                    <a:cubicBezTo>
                      <a:pt x="6298" y="6623"/>
                      <a:pt x="6616" y="6671"/>
                      <a:pt x="6939" y="6671"/>
                    </a:cubicBezTo>
                    <a:cubicBezTo>
                      <a:pt x="7420" y="6671"/>
                      <a:pt x="7911" y="6565"/>
                      <a:pt x="8196" y="6236"/>
                    </a:cubicBezTo>
                    <a:cubicBezTo>
                      <a:pt x="8492" y="5895"/>
                      <a:pt x="8822" y="5195"/>
                      <a:pt x="8393" y="4799"/>
                    </a:cubicBezTo>
                    <a:cubicBezTo>
                      <a:pt x="8154" y="4577"/>
                      <a:pt x="7982" y="4513"/>
                      <a:pt x="7648" y="4455"/>
                    </a:cubicBezTo>
                    <a:cubicBezTo>
                      <a:pt x="6769" y="4301"/>
                      <a:pt x="6359" y="3573"/>
                      <a:pt x="6130" y="2793"/>
                    </a:cubicBezTo>
                    <a:cubicBezTo>
                      <a:pt x="5461" y="517"/>
                      <a:pt x="2353" y="2519"/>
                      <a:pt x="2066" y="215"/>
                    </a:cubicBezTo>
                    <a:cubicBezTo>
                      <a:pt x="2048" y="73"/>
                      <a:pt x="1926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61"/>
              <p:cNvSpPr/>
              <p:nvPr/>
            </p:nvSpPr>
            <p:spPr>
              <a:xfrm>
                <a:off x="6953725" y="2266800"/>
                <a:ext cx="1205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4944" extrusionOk="0">
                    <a:moveTo>
                      <a:pt x="308" y="1"/>
                    </a:moveTo>
                    <a:cubicBezTo>
                      <a:pt x="156" y="1"/>
                      <a:pt x="0" y="163"/>
                      <a:pt x="98" y="339"/>
                    </a:cubicBezTo>
                    <a:lnTo>
                      <a:pt x="100" y="339"/>
                    </a:lnTo>
                    <a:cubicBezTo>
                      <a:pt x="402" y="880"/>
                      <a:pt x="504" y="1324"/>
                      <a:pt x="467" y="1936"/>
                    </a:cubicBezTo>
                    <a:cubicBezTo>
                      <a:pt x="441" y="2368"/>
                      <a:pt x="317" y="2869"/>
                      <a:pt x="428" y="3298"/>
                    </a:cubicBezTo>
                    <a:cubicBezTo>
                      <a:pt x="600" y="3959"/>
                      <a:pt x="1228" y="4367"/>
                      <a:pt x="1772" y="4719"/>
                    </a:cubicBezTo>
                    <a:cubicBezTo>
                      <a:pt x="2018" y="4878"/>
                      <a:pt x="2231" y="4944"/>
                      <a:pt x="2420" y="4944"/>
                    </a:cubicBezTo>
                    <a:cubicBezTo>
                      <a:pt x="3278" y="4944"/>
                      <a:pt x="3658" y="3581"/>
                      <a:pt x="4562" y="3329"/>
                    </a:cubicBezTo>
                    <a:cubicBezTo>
                      <a:pt x="4819" y="3257"/>
                      <a:pt x="4740" y="2885"/>
                      <a:pt x="4508" y="2885"/>
                    </a:cubicBezTo>
                    <a:cubicBezTo>
                      <a:pt x="4487" y="2885"/>
                      <a:pt x="4465" y="2888"/>
                      <a:pt x="4442" y="2895"/>
                    </a:cubicBezTo>
                    <a:cubicBezTo>
                      <a:pt x="3968" y="3025"/>
                      <a:pt x="3618" y="3269"/>
                      <a:pt x="3311" y="3653"/>
                    </a:cubicBezTo>
                    <a:cubicBezTo>
                      <a:pt x="3004" y="4038"/>
                      <a:pt x="2839" y="4467"/>
                      <a:pt x="2444" y="4467"/>
                    </a:cubicBezTo>
                    <a:cubicBezTo>
                      <a:pt x="2321" y="4467"/>
                      <a:pt x="2177" y="4426"/>
                      <a:pt x="1999" y="4329"/>
                    </a:cubicBezTo>
                    <a:cubicBezTo>
                      <a:pt x="1655" y="4142"/>
                      <a:pt x="1336" y="3866"/>
                      <a:pt x="1062" y="3587"/>
                    </a:cubicBezTo>
                    <a:cubicBezTo>
                      <a:pt x="713" y="3232"/>
                      <a:pt x="869" y="2616"/>
                      <a:pt x="899" y="2178"/>
                    </a:cubicBezTo>
                    <a:cubicBezTo>
                      <a:pt x="954" y="1387"/>
                      <a:pt x="881" y="812"/>
                      <a:pt x="488" y="112"/>
                    </a:cubicBezTo>
                    <a:cubicBezTo>
                      <a:pt x="444" y="33"/>
                      <a:pt x="376" y="1"/>
                      <a:pt x="3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61"/>
              <p:cNvSpPr/>
              <p:nvPr/>
            </p:nvSpPr>
            <p:spPr>
              <a:xfrm>
                <a:off x="6850175" y="2451375"/>
                <a:ext cx="226950" cy="8505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3402" extrusionOk="0">
                    <a:moveTo>
                      <a:pt x="7776" y="0"/>
                    </a:moveTo>
                    <a:cubicBezTo>
                      <a:pt x="7659" y="0"/>
                      <a:pt x="7536" y="24"/>
                      <a:pt x="7407" y="79"/>
                    </a:cubicBezTo>
                    <a:cubicBezTo>
                      <a:pt x="6253" y="563"/>
                      <a:pt x="5649" y="1658"/>
                      <a:pt x="4549" y="1658"/>
                    </a:cubicBezTo>
                    <a:cubicBezTo>
                      <a:pt x="4210" y="1658"/>
                      <a:pt x="3824" y="1554"/>
                      <a:pt x="3360" y="1296"/>
                    </a:cubicBezTo>
                    <a:cubicBezTo>
                      <a:pt x="2826" y="999"/>
                      <a:pt x="2311" y="853"/>
                      <a:pt x="1852" y="853"/>
                    </a:cubicBezTo>
                    <a:cubicBezTo>
                      <a:pt x="777" y="853"/>
                      <a:pt x="4" y="1651"/>
                      <a:pt x="1" y="3183"/>
                    </a:cubicBezTo>
                    <a:cubicBezTo>
                      <a:pt x="1" y="3329"/>
                      <a:pt x="114" y="3402"/>
                      <a:pt x="226" y="3402"/>
                    </a:cubicBezTo>
                    <a:cubicBezTo>
                      <a:pt x="339" y="3402"/>
                      <a:pt x="452" y="3329"/>
                      <a:pt x="452" y="3183"/>
                    </a:cubicBezTo>
                    <a:cubicBezTo>
                      <a:pt x="454" y="2058"/>
                      <a:pt x="1290" y="1556"/>
                      <a:pt x="2206" y="1556"/>
                    </a:cubicBezTo>
                    <a:cubicBezTo>
                      <a:pt x="2648" y="1556"/>
                      <a:pt x="3109" y="1673"/>
                      <a:pt x="3504" y="1893"/>
                    </a:cubicBezTo>
                    <a:cubicBezTo>
                      <a:pt x="3949" y="2139"/>
                      <a:pt x="4412" y="2171"/>
                      <a:pt x="4903" y="2176"/>
                    </a:cubicBezTo>
                    <a:cubicBezTo>
                      <a:pt x="4905" y="2176"/>
                      <a:pt x="4907" y="2176"/>
                      <a:pt x="4908" y="2176"/>
                    </a:cubicBezTo>
                    <a:cubicBezTo>
                      <a:pt x="5710" y="2176"/>
                      <a:pt x="6924" y="671"/>
                      <a:pt x="7868" y="671"/>
                    </a:cubicBezTo>
                    <a:cubicBezTo>
                      <a:pt x="8127" y="671"/>
                      <a:pt x="8365" y="784"/>
                      <a:pt x="8569" y="1073"/>
                    </a:cubicBezTo>
                    <a:cubicBezTo>
                      <a:pt x="8619" y="1143"/>
                      <a:pt x="8689" y="1172"/>
                      <a:pt x="8758" y="1172"/>
                    </a:cubicBezTo>
                    <a:cubicBezTo>
                      <a:pt x="8920" y="1172"/>
                      <a:pt x="9077" y="1012"/>
                      <a:pt x="8960" y="845"/>
                    </a:cubicBezTo>
                    <a:cubicBezTo>
                      <a:pt x="8680" y="450"/>
                      <a:pt x="8284" y="0"/>
                      <a:pt x="7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67" name="Google Shape;1967;p61"/>
            <p:cNvGrpSpPr/>
            <p:nvPr/>
          </p:nvGrpSpPr>
          <p:grpSpPr>
            <a:xfrm>
              <a:off x="4604324" y="848035"/>
              <a:ext cx="352096" cy="329101"/>
              <a:chOff x="4646575" y="1326700"/>
              <a:chExt cx="347200" cy="324525"/>
            </a:xfrm>
          </p:grpSpPr>
          <p:sp>
            <p:nvSpPr>
              <p:cNvPr id="1968" name="Google Shape;1968;p61"/>
              <p:cNvSpPr/>
              <p:nvPr/>
            </p:nvSpPr>
            <p:spPr>
              <a:xfrm>
                <a:off x="4646575" y="1326700"/>
                <a:ext cx="347200" cy="324525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981" extrusionOk="0">
                    <a:moveTo>
                      <a:pt x="7588" y="724"/>
                    </a:moveTo>
                    <a:cubicBezTo>
                      <a:pt x="7735" y="724"/>
                      <a:pt x="7882" y="729"/>
                      <a:pt x="8030" y="738"/>
                    </a:cubicBezTo>
                    <a:lnTo>
                      <a:pt x="8030" y="738"/>
                    </a:lnTo>
                    <a:cubicBezTo>
                      <a:pt x="11043" y="1231"/>
                      <a:pt x="12782" y="3899"/>
                      <a:pt x="12819" y="6845"/>
                    </a:cubicBezTo>
                    <a:cubicBezTo>
                      <a:pt x="12860" y="10361"/>
                      <a:pt x="10073" y="12230"/>
                      <a:pt x="6900" y="12230"/>
                    </a:cubicBezTo>
                    <a:cubicBezTo>
                      <a:pt x="6679" y="12230"/>
                      <a:pt x="6457" y="12221"/>
                      <a:pt x="6233" y="12203"/>
                    </a:cubicBezTo>
                    <a:cubicBezTo>
                      <a:pt x="2806" y="11925"/>
                      <a:pt x="797" y="8974"/>
                      <a:pt x="1403" y="5694"/>
                    </a:cubicBezTo>
                    <a:cubicBezTo>
                      <a:pt x="1970" y="2629"/>
                      <a:pt x="4604" y="724"/>
                      <a:pt x="7588" y="724"/>
                    </a:cubicBezTo>
                    <a:close/>
                    <a:moveTo>
                      <a:pt x="7542" y="1"/>
                    </a:moveTo>
                    <a:cubicBezTo>
                      <a:pt x="4089" y="1"/>
                      <a:pt x="1296" y="2321"/>
                      <a:pt x="655" y="5784"/>
                    </a:cubicBezTo>
                    <a:cubicBezTo>
                      <a:pt x="0" y="9325"/>
                      <a:pt x="2304" y="12259"/>
                      <a:pt x="5754" y="12863"/>
                    </a:cubicBezTo>
                    <a:cubicBezTo>
                      <a:pt x="6205" y="12942"/>
                      <a:pt x="6657" y="12981"/>
                      <a:pt x="7104" y="12981"/>
                    </a:cubicBezTo>
                    <a:cubicBezTo>
                      <a:pt x="10223" y="12981"/>
                      <a:pt x="13083" y="11087"/>
                      <a:pt x="13475" y="7731"/>
                    </a:cubicBezTo>
                    <a:cubicBezTo>
                      <a:pt x="13888" y="4198"/>
                      <a:pt x="11825" y="581"/>
                      <a:pt x="8141" y="29"/>
                    </a:cubicBezTo>
                    <a:cubicBezTo>
                      <a:pt x="8129" y="27"/>
                      <a:pt x="8117" y="26"/>
                      <a:pt x="8106" y="25"/>
                    </a:cubicBezTo>
                    <a:lnTo>
                      <a:pt x="8106" y="25"/>
                    </a:lnTo>
                    <a:cubicBezTo>
                      <a:pt x="8087" y="21"/>
                      <a:pt x="8066" y="18"/>
                      <a:pt x="8045" y="17"/>
                    </a:cubicBezTo>
                    <a:cubicBezTo>
                      <a:pt x="7876" y="6"/>
                      <a:pt x="7708" y="1"/>
                      <a:pt x="75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61"/>
              <p:cNvSpPr/>
              <p:nvPr/>
            </p:nvSpPr>
            <p:spPr>
              <a:xfrm>
                <a:off x="4687150" y="1407000"/>
                <a:ext cx="1618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633" extrusionOk="0">
                    <a:moveTo>
                      <a:pt x="269" y="1"/>
                    </a:moveTo>
                    <a:cubicBezTo>
                      <a:pt x="1" y="1"/>
                      <a:pt x="11" y="430"/>
                      <a:pt x="291" y="453"/>
                    </a:cubicBezTo>
                    <a:cubicBezTo>
                      <a:pt x="2252" y="618"/>
                      <a:pt x="4217" y="633"/>
                      <a:pt x="6184" y="633"/>
                    </a:cubicBezTo>
                    <a:cubicBezTo>
                      <a:pt x="6474" y="633"/>
                      <a:pt x="6474" y="182"/>
                      <a:pt x="6184" y="182"/>
                    </a:cubicBezTo>
                    <a:cubicBezTo>
                      <a:pt x="4217" y="182"/>
                      <a:pt x="2252" y="167"/>
                      <a:pt x="291" y="1"/>
                    </a:cubicBezTo>
                    <a:cubicBezTo>
                      <a:pt x="283" y="1"/>
                      <a:pt x="276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61"/>
              <p:cNvSpPr/>
              <p:nvPr/>
            </p:nvSpPr>
            <p:spPr>
              <a:xfrm>
                <a:off x="4715775" y="1372425"/>
                <a:ext cx="1152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547" extrusionOk="0">
                    <a:moveTo>
                      <a:pt x="258" y="0"/>
                    </a:moveTo>
                    <a:cubicBezTo>
                      <a:pt x="1" y="0"/>
                      <a:pt x="15" y="420"/>
                      <a:pt x="289" y="453"/>
                    </a:cubicBezTo>
                    <a:cubicBezTo>
                      <a:pt x="901" y="526"/>
                      <a:pt x="1514" y="547"/>
                      <a:pt x="2127" y="547"/>
                    </a:cubicBezTo>
                    <a:cubicBezTo>
                      <a:pt x="2856" y="547"/>
                      <a:pt x="3586" y="518"/>
                      <a:pt x="4316" y="512"/>
                    </a:cubicBezTo>
                    <a:cubicBezTo>
                      <a:pt x="4606" y="511"/>
                      <a:pt x="4608" y="63"/>
                      <a:pt x="4319" y="63"/>
                    </a:cubicBezTo>
                    <a:cubicBezTo>
                      <a:pt x="4318" y="63"/>
                      <a:pt x="4317" y="63"/>
                      <a:pt x="4316" y="63"/>
                    </a:cubicBezTo>
                    <a:cubicBezTo>
                      <a:pt x="3588" y="67"/>
                      <a:pt x="2860" y="96"/>
                      <a:pt x="2133" y="96"/>
                    </a:cubicBezTo>
                    <a:cubicBezTo>
                      <a:pt x="1518" y="96"/>
                      <a:pt x="903" y="75"/>
                      <a:pt x="289" y="2"/>
                    </a:cubicBezTo>
                    <a:cubicBezTo>
                      <a:pt x="278" y="1"/>
                      <a:pt x="268" y="0"/>
                      <a:pt x="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61"/>
              <p:cNvSpPr/>
              <p:nvPr/>
            </p:nvSpPr>
            <p:spPr>
              <a:xfrm>
                <a:off x="4672175" y="1447575"/>
                <a:ext cx="1407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527" extrusionOk="0">
                    <a:moveTo>
                      <a:pt x="264" y="0"/>
                    </a:moveTo>
                    <a:cubicBezTo>
                      <a:pt x="0" y="0"/>
                      <a:pt x="11" y="426"/>
                      <a:pt x="289" y="453"/>
                    </a:cubicBezTo>
                    <a:cubicBezTo>
                      <a:pt x="872" y="508"/>
                      <a:pt x="1455" y="527"/>
                      <a:pt x="2038" y="527"/>
                    </a:cubicBezTo>
                    <a:cubicBezTo>
                      <a:pt x="3138" y="527"/>
                      <a:pt x="4238" y="461"/>
                      <a:pt x="5340" y="453"/>
                    </a:cubicBezTo>
                    <a:cubicBezTo>
                      <a:pt x="5629" y="451"/>
                      <a:pt x="5630" y="2"/>
                      <a:pt x="5341" y="2"/>
                    </a:cubicBezTo>
                    <a:cubicBezTo>
                      <a:pt x="5341" y="2"/>
                      <a:pt x="5340" y="2"/>
                      <a:pt x="5340" y="2"/>
                    </a:cubicBezTo>
                    <a:cubicBezTo>
                      <a:pt x="4238" y="10"/>
                      <a:pt x="3138" y="76"/>
                      <a:pt x="2037" y="76"/>
                    </a:cubicBezTo>
                    <a:cubicBezTo>
                      <a:pt x="1454" y="76"/>
                      <a:pt x="871" y="57"/>
                      <a:pt x="289" y="2"/>
                    </a:cubicBezTo>
                    <a:cubicBezTo>
                      <a:pt x="280" y="1"/>
                      <a:pt x="272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61"/>
              <p:cNvSpPr/>
              <p:nvPr/>
            </p:nvSpPr>
            <p:spPr>
              <a:xfrm>
                <a:off x="4664600" y="1491200"/>
                <a:ext cx="18742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7497" h="452" extrusionOk="0">
                    <a:moveTo>
                      <a:pt x="292" y="1"/>
                    </a:moveTo>
                    <a:cubicBezTo>
                      <a:pt x="0" y="1"/>
                      <a:pt x="0" y="452"/>
                      <a:pt x="292" y="452"/>
                    </a:cubicBezTo>
                    <a:lnTo>
                      <a:pt x="7205" y="452"/>
                    </a:lnTo>
                    <a:cubicBezTo>
                      <a:pt x="7497" y="452"/>
                      <a:pt x="7497" y="1"/>
                      <a:pt x="7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61"/>
              <p:cNvSpPr/>
              <p:nvPr/>
            </p:nvSpPr>
            <p:spPr>
              <a:xfrm>
                <a:off x="4672125" y="1533300"/>
                <a:ext cx="1017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11" extrusionOk="0">
                    <a:moveTo>
                      <a:pt x="3779" y="0"/>
                    </a:moveTo>
                    <a:cubicBezTo>
                      <a:pt x="3779" y="0"/>
                      <a:pt x="3778" y="0"/>
                      <a:pt x="3778" y="0"/>
                    </a:cubicBezTo>
                    <a:cubicBezTo>
                      <a:pt x="2615" y="5"/>
                      <a:pt x="1453" y="55"/>
                      <a:pt x="291" y="60"/>
                    </a:cubicBezTo>
                    <a:cubicBezTo>
                      <a:pt x="1" y="61"/>
                      <a:pt x="0" y="511"/>
                      <a:pt x="289" y="511"/>
                    </a:cubicBezTo>
                    <a:cubicBezTo>
                      <a:pt x="290" y="511"/>
                      <a:pt x="290" y="511"/>
                      <a:pt x="291" y="511"/>
                    </a:cubicBezTo>
                    <a:cubicBezTo>
                      <a:pt x="1453" y="507"/>
                      <a:pt x="2615" y="456"/>
                      <a:pt x="3778" y="452"/>
                    </a:cubicBezTo>
                    <a:cubicBezTo>
                      <a:pt x="4067" y="450"/>
                      <a:pt x="4069" y="0"/>
                      <a:pt x="3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61"/>
              <p:cNvSpPr/>
              <p:nvPr/>
            </p:nvSpPr>
            <p:spPr>
              <a:xfrm>
                <a:off x="4683100" y="1564850"/>
                <a:ext cx="1854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697" extrusionOk="0">
                    <a:moveTo>
                      <a:pt x="7016" y="1"/>
                    </a:moveTo>
                    <a:cubicBezTo>
                      <a:pt x="5394" y="1"/>
                      <a:pt x="3781" y="256"/>
                      <a:pt x="2165" y="256"/>
                    </a:cubicBezTo>
                    <a:cubicBezTo>
                      <a:pt x="1575" y="256"/>
                      <a:pt x="985" y="222"/>
                      <a:pt x="394" y="129"/>
                    </a:cubicBezTo>
                    <a:cubicBezTo>
                      <a:pt x="380" y="127"/>
                      <a:pt x="366" y="126"/>
                      <a:pt x="353" y="126"/>
                    </a:cubicBezTo>
                    <a:cubicBezTo>
                      <a:pt x="98" y="126"/>
                      <a:pt x="1" y="521"/>
                      <a:pt x="273" y="564"/>
                    </a:cubicBezTo>
                    <a:lnTo>
                      <a:pt x="274" y="564"/>
                    </a:lnTo>
                    <a:cubicBezTo>
                      <a:pt x="894" y="661"/>
                      <a:pt x="1511" y="697"/>
                      <a:pt x="2129" y="697"/>
                    </a:cubicBezTo>
                    <a:cubicBezTo>
                      <a:pt x="3757" y="697"/>
                      <a:pt x="5382" y="451"/>
                      <a:pt x="7021" y="451"/>
                    </a:cubicBezTo>
                    <a:cubicBezTo>
                      <a:pt x="7056" y="451"/>
                      <a:pt x="7092" y="451"/>
                      <a:pt x="7127" y="451"/>
                    </a:cubicBezTo>
                    <a:cubicBezTo>
                      <a:pt x="7128" y="451"/>
                      <a:pt x="7129" y="451"/>
                      <a:pt x="7130" y="451"/>
                    </a:cubicBezTo>
                    <a:cubicBezTo>
                      <a:pt x="7418" y="451"/>
                      <a:pt x="7416" y="3"/>
                      <a:pt x="7127" y="1"/>
                    </a:cubicBezTo>
                    <a:cubicBezTo>
                      <a:pt x="7090" y="1"/>
                      <a:pt x="7053" y="1"/>
                      <a:pt x="70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61"/>
              <p:cNvSpPr/>
              <p:nvPr/>
            </p:nvSpPr>
            <p:spPr>
              <a:xfrm>
                <a:off x="4711225" y="1602400"/>
                <a:ext cx="1182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525" extrusionOk="0">
                    <a:moveTo>
                      <a:pt x="270" y="0"/>
                    </a:moveTo>
                    <a:cubicBezTo>
                      <a:pt x="1" y="0"/>
                      <a:pt x="9" y="431"/>
                      <a:pt x="291" y="452"/>
                    </a:cubicBezTo>
                    <a:cubicBezTo>
                      <a:pt x="1041" y="511"/>
                      <a:pt x="1792" y="525"/>
                      <a:pt x="2543" y="525"/>
                    </a:cubicBezTo>
                    <a:cubicBezTo>
                      <a:pt x="3175" y="525"/>
                      <a:pt x="3807" y="515"/>
                      <a:pt x="4439" y="513"/>
                    </a:cubicBezTo>
                    <a:cubicBezTo>
                      <a:pt x="4729" y="513"/>
                      <a:pt x="4729" y="62"/>
                      <a:pt x="4441" y="62"/>
                    </a:cubicBezTo>
                    <a:cubicBezTo>
                      <a:pt x="4440" y="62"/>
                      <a:pt x="4440" y="62"/>
                      <a:pt x="4439" y="62"/>
                    </a:cubicBezTo>
                    <a:cubicBezTo>
                      <a:pt x="3807" y="64"/>
                      <a:pt x="3175" y="74"/>
                      <a:pt x="2543" y="74"/>
                    </a:cubicBezTo>
                    <a:cubicBezTo>
                      <a:pt x="1792" y="74"/>
                      <a:pt x="1041" y="60"/>
                      <a:pt x="291" y="1"/>
                    </a:cubicBezTo>
                    <a:cubicBezTo>
                      <a:pt x="284" y="1"/>
                      <a:pt x="277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76" name="Google Shape;1976;p61"/>
            <p:cNvGrpSpPr/>
            <p:nvPr/>
          </p:nvGrpSpPr>
          <p:grpSpPr>
            <a:xfrm>
              <a:off x="433889" y="2624028"/>
              <a:ext cx="353591" cy="320861"/>
              <a:chOff x="534125" y="3078000"/>
              <a:chExt cx="348675" cy="316400"/>
            </a:xfrm>
          </p:grpSpPr>
          <p:sp>
            <p:nvSpPr>
              <p:cNvPr id="1977" name="Google Shape;1977;p61"/>
              <p:cNvSpPr/>
              <p:nvPr/>
            </p:nvSpPr>
            <p:spPr>
              <a:xfrm>
                <a:off x="534125" y="3078000"/>
                <a:ext cx="348675" cy="316400"/>
              </a:xfrm>
              <a:custGeom>
                <a:avLst/>
                <a:gdLst/>
                <a:ahLst/>
                <a:cxnLst/>
                <a:rect l="l" t="t" r="r" b="b"/>
                <a:pathLst>
                  <a:path w="13947" h="12656" extrusionOk="0">
                    <a:moveTo>
                      <a:pt x="7350" y="722"/>
                    </a:moveTo>
                    <a:cubicBezTo>
                      <a:pt x="10295" y="722"/>
                      <a:pt x="12913" y="2182"/>
                      <a:pt x="13181" y="5440"/>
                    </a:cubicBezTo>
                    <a:cubicBezTo>
                      <a:pt x="13441" y="8594"/>
                      <a:pt x="11087" y="11207"/>
                      <a:pt x="8115" y="11834"/>
                    </a:cubicBezTo>
                    <a:cubicBezTo>
                      <a:pt x="7621" y="11938"/>
                      <a:pt x="7127" y="11989"/>
                      <a:pt x="6643" y="11989"/>
                    </a:cubicBezTo>
                    <a:cubicBezTo>
                      <a:pt x="3931" y="11989"/>
                      <a:pt x="1524" y="10381"/>
                      <a:pt x="969" y="7515"/>
                    </a:cubicBezTo>
                    <a:cubicBezTo>
                      <a:pt x="267" y="3893"/>
                      <a:pt x="3291" y="1187"/>
                      <a:pt x="6618" y="751"/>
                    </a:cubicBezTo>
                    <a:cubicBezTo>
                      <a:pt x="6864" y="732"/>
                      <a:pt x="7108" y="722"/>
                      <a:pt x="7350" y="722"/>
                    </a:cubicBezTo>
                    <a:close/>
                    <a:moveTo>
                      <a:pt x="7330" y="1"/>
                    </a:moveTo>
                    <a:cubicBezTo>
                      <a:pt x="7108" y="1"/>
                      <a:pt x="6884" y="9"/>
                      <a:pt x="6661" y="26"/>
                    </a:cubicBezTo>
                    <a:lnTo>
                      <a:pt x="6661" y="26"/>
                    </a:lnTo>
                    <a:cubicBezTo>
                      <a:pt x="6648" y="26"/>
                      <a:pt x="6633" y="27"/>
                      <a:pt x="6618" y="29"/>
                    </a:cubicBezTo>
                    <a:cubicBezTo>
                      <a:pt x="6618" y="29"/>
                      <a:pt x="6618" y="29"/>
                      <a:pt x="6618" y="29"/>
                    </a:cubicBezTo>
                    <a:lnTo>
                      <a:pt x="6618" y="29"/>
                    </a:lnTo>
                    <a:cubicBezTo>
                      <a:pt x="6603" y="30"/>
                      <a:pt x="6588" y="32"/>
                      <a:pt x="6574" y="35"/>
                    </a:cubicBezTo>
                    <a:lnTo>
                      <a:pt x="6574" y="35"/>
                    </a:lnTo>
                    <a:cubicBezTo>
                      <a:pt x="2902" y="531"/>
                      <a:pt x="0" y="3146"/>
                      <a:pt x="190" y="7037"/>
                    </a:cubicBezTo>
                    <a:cubicBezTo>
                      <a:pt x="373" y="10750"/>
                      <a:pt x="3534" y="12655"/>
                      <a:pt x="6870" y="12655"/>
                    </a:cubicBezTo>
                    <a:cubicBezTo>
                      <a:pt x="7197" y="12655"/>
                      <a:pt x="7526" y="12637"/>
                      <a:pt x="7854" y="12600"/>
                    </a:cubicBezTo>
                    <a:cubicBezTo>
                      <a:pt x="11361" y="12207"/>
                      <a:pt x="13883" y="9187"/>
                      <a:pt x="13913" y="5721"/>
                    </a:cubicBezTo>
                    <a:cubicBezTo>
                      <a:pt x="13946" y="1925"/>
                      <a:pt x="10712" y="1"/>
                      <a:pt x="7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61"/>
              <p:cNvSpPr/>
              <p:nvPr/>
            </p:nvSpPr>
            <p:spPr>
              <a:xfrm>
                <a:off x="552225" y="3182175"/>
                <a:ext cx="1453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524" extrusionOk="0">
                    <a:moveTo>
                      <a:pt x="275" y="0"/>
                    </a:moveTo>
                    <a:cubicBezTo>
                      <a:pt x="0" y="0"/>
                      <a:pt x="9" y="435"/>
                      <a:pt x="292" y="451"/>
                    </a:cubicBezTo>
                    <a:cubicBezTo>
                      <a:pt x="1238" y="509"/>
                      <a:pt x="2185" y="523"/>
                      <a:pt x="3132" y="523"/>
                    </a:cubicBezTo>
                    <a:cubicBezTo>
                      <a:pt x="3928" y="523"/>
                      <a:pt x="4725" y="513"/>
                      <a:pt x="5522" y="511"/>
                    </a:cubicBezTo>
                    <a:cubicBezTo>
                      <a:pt x="5813" y="511"/>
                      <a:pt x="5813" y="60"/>
                      <a:pt x="5522" y="60"/>
                    </a:cubicBezTo>
                    <a:cubicBezTo>
                      <a:pt x="4720" y="62"/>
                      <a:pt x="3918" y="72"/>
                      <a:pt x="3116" y="72"/>
                    </a:cubicBezTo>
                    <a:cubicBezTo>
                      <a:pt x="2174" y="72"/>
                      <a:pt x="1233" y="58"/>
                      <a:pt x="292" y="1"/>
                    </a:cubicBezTo>
                    <a:cubicBezTo>
                      <a:pt x="286" y="1"/>
                      <a:pt x="281" y="0"/>
                      <a:pt x="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61"/>
              <p:cNvSpPr/>
              <p:nvPr/>
            </p:nvSpPr>
            <p:spPr>
              <a:xfrm>
                <a:off x="571825" y="3146075"/>
                <a:ext cx="1347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548" extrusionOk="0">
                    <a:moveTo>
                      <a:pt x="262" y="1"/>
                    </a:moveTo>
                    <a:cubicBezTo>
                      <a:pt x="1" y="1"/>
                      <a:pt x="12" y="424"/>
                      <a:pt x="289" y="452"/>
                    </a:cubicBezTo>
                    <a:cubicBezTo>
                      <a:pt x="1016" y="526"/>
                      <a:pt x="1744" y="547"/>
                      <a:pt x="2472" y="547"/>
                    </a:cubicBezTo>
                    <a:cubicBezTo>
                      <a:pt x="3347" y="547"/>
                      <a:pt x="4223" y="517"/>
                      <a:pt x="5099" y="512"/>
                    </a:cubicBezTo>
                    <a:cubicBezTo>
                      <a:pt x="5389" y="511"/>
                      <a:pt x="5390" y="61"/>
                      <a:pt x="5101" y="61"/>
                    </a:cubicBezTo>
                    <a:cubicBezTo>
                      <a:pt x="5100" y="61"/>
                      <a:pt x="5100" y="61"/>
                      <a:pt x="5099" y="61"/>
                    </a:cubicBezTo>
                    <a:cubicBezTo>
                      <a:pt x="4220" y="66"/>
                      <a:pt x="3341" y="96"/>
                      <a:pt x="2462" y="96"/>
                    </a:cubicBezTo>
                    <a:cubicBezTo>
                      <a:pt x="1737" y="96"/>
                      <a:pt x="1012" y="75"/>
                      <a:pt x="289" y="2"/>
                    </a:cubicBezTo>
                    <a:cubicBezTo>
                      <a:pt x="280" y="1"/>
                      <a:pt x="271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61"/>
              <p:cNvSpPr/>
              <p:nvPr/>
            </p:nvSpPr>
            <p:spPr>
              <a:xfrm>
                <a:off x="546200" y="3219450"/>
                <a:ext cx="116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524" extrusionOk="0">
                    <a:moveTo>
                      <a:pt x="2143" y="1"/>
                    </a:moveTo>
                    <a:cubicBezTo>
                      <a:pt x="1526" y="1"/>
                      <a:pt x="909" y="10"/>
                      <a:pt x="292" y="12"/>
                    </a:cubicBezTo>
                    <a:cubicBezTo>
                      <a:pt x="0" y="12"/>
                      <a:pt x="0" y="463"/>
                      <a:pt x="292" y="463"/>
                    </a:cubicBezTo>
                    <a:cubicBezTo>
                      <a:pt x="914" y="461"/>
                      <a:pt x="1535" y="452"/>
                      <a:pt x="2155" y="452"/>
                    </a:cubicBezTo>
                    <a:cubicBezTo>
                      <a:pt x="2897" y="452"/>
                      <a:pt x="3639" y="465"/>
                      <a:pt x="4380" y="522"/>
                    </a:cubicBezTo>
                    <a:cubicBezTo>
                      <a:pt x="4387" y="523"/>
                      <a:pt x="4395" y="523"/>
                      <a:pt x="4402" y="523"/>
                    </a:cubicBezTo>
                    <a:cubicBezTo>
                      <a:pt x="4670" y="523"/>
                      <a:pt x="4660" y="94"/>
                      <a:pt x="4380" y="73"/>
                    </a:cubicBezTo>
                    <a:cubicBezTo>
                      <a:pt x="3635" y="15"/>
                      <a:pt x="2889" y="1"/>
                      <a:pt x="2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61"/>
              <p:cNvSpPr/>
              <p:nvPr/>
            </p:nvSpPr>
            <p:spPr>
              <a:xfrm>
                <a:off x="546250" y="3266325"/>
                <a:ext cx="167850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619" extrusionOk="0">
                    <a:moveTo>
                      <a:pt x="6425" y="1"/>
                    </a:moveTo>
                    <a:cubicBezTo>
                      <a:pt x="6424" y="1"/>
                      <a:pt x="6423" y="1"/>
                      <a:pt x="6422" y="1"/>
                    </a:cubicBezTo>
                    <a:cubicBezTo>
                      <a:pt x="4843" y="18"/>
                      <a:pt x="3269" y="169"/>
                      <a:pt x="1692" y="169"/>
                    </a:cubicBezTo>
                    <a:cubicBezTo>
                      <a:pt x="1225" y="169"/>
                      <a:pt x="758" y="156"/>
                      <a:pt x="290" y="122"/>
                    </a:cubicBezTo>
                    <a:cubicBezTo>
                      <a:pt x="283" y="121"/>
                      <a:pt x="276" y="121"/>
                      <a:pt x="270" y="121"/>
                    </a:cubicBezTo>
                    <a:cubicBezTo>
                      <a:pt x="0" y="121"/>
                      <a:pt x="8" y="552"/>
                      <a:pt x="290" y="572"/>
                    </a:cubicBezTo>
                    <a:cubicBezTo>
                      <a:pt x="758" y="606"/>
                      <a:pt x="1225" y="619"/>
                      <a:pt x="1692" y="619"/>
                    </a:cubicBezTo>
                    <a:cubicBezTo>
                      <a:pt x="3268" y="619"/>
                      <a:pt x="4843" y="468"/>
                      <a:pt x="6422" y="452"/>
                    </a:cubicBezTo>
                    <a:cubicBezTo>
                      <a:pt x="6712" y="448"/>
                      <a:pt x="6714" y="1"/>
                      <a:pt x="64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61"/>
              <p:cNvSpPr/>
              <p:nvPr/>
            </p:nvSpPr>
            <p:spPr>
              <a:xfrm>
                <a:off x="565800" y="3315900"/>
                <a:ext cx="1377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511" h="547" extrusionOk="0">
                    <a:moveTo>
                      <a:pt x="265" y="0"/>
                    </a:moveTo>
                    <a:cubicBezTo>
                      <a:pt x="1" y="0"/>
                      <a:pt x="12" y="426"/>
                      <a:pt x="289" y="453"/>
                    </a:cubicBezTo>
                    <a:cubicBezTo>
                      <a:pt x="1042" y="526"/>
                      <a:pt x="1794" y="546"/>
                      <a:pt x="2547" y="546"/>
                    </a:cubicBezTo>
                    <a:cubicBezTo>
                      <a:pt x="3438" y="546"/>
                      <a:pt x="4328" y="518"/>
                      <a:pt x="5219" y="513"/>
                    </a:cubicBezTo>
                    <a:cubicBezTo>
                      <a:pt x="5509" y="512"/>
                      <a:pt x="5511" y="62"/>
                      <a:pt x="5221" y="62"/>
                    </a:cubicBezTo>
                    <a:cubicBezTo>
                      <a:pt x="5220" y="62"/>
                      <a:pt x="5220" y="62"/>
                      <a:pt x="5219" y="62"/>
                    </a:cubicBezTo>
                    <a:cubicBezTo>
                      <a:pt x="4332" y="67"/>
                      <a:pt x="3444" y="96"/>
                      <a:pt x="2557" y="96"/>
                    </a:cubicBezTo>
                    <a:cubicBezTo>
                      <a:pt x="1801" y="96"/>
                      <a:pt x="1045" y="75"/>
                      <a:pt x="289" y="1"/>
                    </a:cubicBezTo>
                    <a:cubicBezTo>
                      <a:pt x="281" y="1"/>
                      <a:pt x="273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83" name="Google Shape;1983;p61"/>
            <p:cNvGrpSpPr/>
            <p:nvPr/>
          </p:nvGrpSpPr>
          <p:grpSpPr>
            <a:xfrm>
              <a:off x="2525901" y="3915180"/>
              <a:ext cx="347405" cy="265136"/>
              <a:chOff x="2597050" y="4351200"/>
              <a:chExt cx="342575" cy="261450"/>
            </a:xfrm>
          </p:grpSpPr>
          <p:sp>
            <p:nvSpPr>
              <p:cNvPr id="1984" name="Google Shape;1984;p61"/>
              <p:cNvSpPr/>
              <p:nvPr/>
            </p:nvSpPr>
            <p:spPr>
              <a:xfrm>
                <a:off x="2597050" y="4351200"/>
                <a:ext cx="342575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13703" h="10458" extrusionOk="0">
                    <a:moveTo>
                      <a:pt x="7101" y="724"/>
                    </a:moveTo>
                    <a:cubicBezTo>
                      <a:pt x="9624" y="724"/>
                      <a:pt x="11278" y="2633"/>
                      <a:pt x="11437" y="5117"/>
                    </a:cubicBezTo>
                    <a:cubicBezTo>
                      <a:pt x="11617" y="7955"/>
                      <a:pt x="9405" y="9699"/>
                      <a:pt x="6735" y="9729"/>
                    </a:cubicBezTo>
                    <a:cubicBezTo>
                      <a:pt x="6713" y="9729"/>
                      <a:pt x="6690" y="9730"/>
                      <a:pt x="6668" y="9730"/>
                    </a:cubicBezTo>
                    <a:cubicBezTo>
                      <a:pt x="879" y="9730"/>
                      <a:pt x="1341" y="1093"/>
                      <a:pt x="6876" y="729"/>
                    </a:cubicBezTo>
                    <a:cubicBezTo>
                      <a:pt x="6951" y="726"/>
                      <a:pt x="7026" y="724"/>
                      <a:pt x="7101" y="724"/>
                    </a:cubicBezTo>
                    <a:close/>
                    <a:moveTo>
                      <a:pt x="7152" y="1"/>
                    </a:moveTo>
                    <a:cubicBezTo>
                      <a:pt x="7067" y="1"/>
                      <a:pt x="6982" y="2"/>
                      <a:pt x="6896" y="6"/>
                    </a:cubicBezTo>
                    <a:lnTo>
                      <a:pt x="6896" y="6"/>
                    </a:lnTo>
                    <a:cubicBezTo>
                      <a:pt x="6889" y="6"/>
                      <a:pt x="6882" y="6"/>
                      <a:pt x="6876" y="7"/>
                    </a:cubicBezTo>
                    <a:cubicBezTo>
                      <a:pt x="6876" y="7"/>
                      <a:pt x="6876" y="7"/>
                      <a:pt x="6876" y="7"/>
                    </a:cubicBezTo>
                    <a:lnTo>
                      <a:pt x="6876" y="7"/>
                    </a:lnTo>
                    <a:cubicBezTo>
                      <a:pt x="6869" y="7"/>
                      <a:pt x="6862" y="8"/>
                      <a:pt x="6855" y="8"/>
                    </a:cubicBezTo>
                    <a:lnTo>
                      <a:pt x="6855" y="8"/>
                    </a:lnTo>
                    <a:cubicBezTo>
                      <a:pt x="351" y="456"/>
                      <a:pt x="1" y="10134"/>
                      <a:pt x="6735" y="10450"/>
                    </a:cubicBezTo>
                    <a:cubicBezTo>
                      <a:pt x="6840" y="10455"/>
                      <a:pt x="6943" y="10457"/>
                      <a:pt x="7044" y="10457"/>
                    </a:cubicBezTo>
                    <a:cubicBezTo>
                      <a:pt x="13702" y="10457"/>
                      <a:pt x="13662" y="1"/>
                      <a:pt x="7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61"/>
              <p:cNvSpPr/>
              <p:nvPr/>
            </p:nvSpPr>
            <p:spPr>
              <a:xfrm>
                <a:off x="2770425" y="4402625"/>
                <a:ext cx="5252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23" extrusionOk="0">
                    <a:moveTo>
                      <a:pt x="938" y="453"/>
                    </a:moveTo>
                    <a:cubicBezTo>
                      <a:pt x="942" y="453"/>
                      <a:pt x="946" y="453"/>
                      <a:pt x="950" y="453"/>
                    </a:cubicBezTo>
                    <a:cubicBezTo>
                      <a:pt x="1208" y="460"/>
                      <a:pt x="1476" y="592"/>
                      <a:pt x="1567" y="848"/>
                    </a:cubicBezTo>
                    <a:cubicBezTo>
                      <a:pt x="1674" y="1153"/>
                      <a:pt x="1304" y="1265"/>
                      <a:pt x="1067" y="1268"/>
                    </a:cubicBezTo>
                    <a:cubicBezTo>
                      <a:pt x="1064" y="1268"/>
                      <a:pt x="1061" y="1268"/>
                      <a:pt x="1058" y="1268"/>
                    </a:cubicBezTo>
                    <a:cubicBezTo>
                      <a:pt x="803" y="1268"/>
                      <a:pt x="570" y="1094"/>
                      <a:pt x="502" y="849"/>
                    </a:cubicBezTo>
                    <a:cubicBezTo>
                      <a:pt x="425" y="571"/>
                      <a:pt x="719" y="469"/>
                      <a:pt x="938" y="453"/>
                    </a:cubicBezTo>
                    <a:close/>
                    <a:moveTo>
                      <a:pt x="966" y="0"/>
                    </a:moveTo>
                    <a:cubicBezTo>
                      <a:pt x="960" y="0"/>
                      <a:pt x="955" y="0"/>
                      <a:pt x="949" y="1"/>
                    </a:cubicBezTo>
                    <a:lnTo>
                      <a:pt x="950" y="2"/>
                    </a:lnTo>
                    <a:cubicBezTo>
                      <a:pt x="948" y="2"/>
                      <a:pt x="945" y="2"/>
                      <a:pt x="942" y="2"/>
                    </a:cubicBezTo>
                    <a:cubicBezTo>
                      <a:pt x="925" y="2"/>
                      <a:pt x="909" y="4"/>
                      <a:pt x="894" y="7"/>
                    </a:cubicBezTo>
                    <a:lnTo>
                      <a:pt x="894" y="7"/>
                    </a:lnTo>
                    <a:cubicBezTo>
                      <a:pt x="440" y="52"/>
                      <a:pt x="0" y="318"/>
                      <a:pt x="45" y="834"/>
                    </a:cubicBezTo>
                    <a:cubicBezTo>
                      <a:pt x="89" y="1342"/>
                      <a:pt x="539" y="1671"/>
                      <a:pt x="1016" y="1717"/>
                    </a:cubicBezTo>
                    <a:cubicBezTo>
                      <a:pt x="1049" y="1721"/>
                      <a:pt x="1081" y="1722"/>
                      <a:pt x="1114" y="1722"/>
                    </a:cubicBezTo>
                    <a:cubicBezTo>
                      <a:pt x="1602" y="1722"/>
                      <a:pt x="2101" y="1371"/>
                      <a:pt x="2026" y="844"/>
                    </a:cubicBezTo>
                    <a:cubicBezTo>
                      <a:pt x="1956" y="351"/>
                      <a:pt x="1480" y="43"/>
                      <a:pt x="1016" y="6"/>
                    </a:cubicBezTo>
                    <a:lnTo>
                      <a:pt x="1016" y="6"/>
                    </a:lnTo>
                    <a:cubicBezTo>
                      <a:pt x="1000" y="2"/>
                      <a:pt x="983" y="0"/>
                      <a:pt x="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61"/>
              <p:cNvSpPr/>
              <p:nvPr/>
            </p:nvSpPr>
            <p:spPr>
              <a:xfrm>
                <a:off x="2691100" y="4435175"/>
                <a:ext cx="6445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2406" extrusionOk="0">
                    <a:moveTo>
                      <a:pt x="1533" y="442"/>
                    </a:moveTo>
                    <a:cubicBezTo>
                      <a:pt x="1929" y="442"/>
                      <a:pt x="2123" y="835"/>
                      <a:pt x="2119" y="1209"/>
                    </a:cubicBezTo>
                    <a:cubicBezTo>
                      <a:pt x="2113" y="1718"/>
                      <a:pt x="1697" y="1950"/>
                      <a:pt x="1246" y="1950"/>
                    </a:cubicBezTo>
                    <a:cubicBezTo>
                      <a:pt x="1222" y="1950"/>
                      <a:pt x="1197" y="1949"/>
                      <a:pt x="1173" y="1948"/>
                    </a:cubicBezTo>
                    <a:cubicBezTo>
                      <a:pt x="726" y="1923"/>
                      <a:pt x="514" y="1517"/>
                      <a:pt x="543" y="1114"/>
                    </a:cubicBezTo>
                    <a:cubicBezTo>
                      <a:pt x="574" y="695"/>
                      <a:pt x="919" y="456"/>
                      <a:pt x="1306" y="456"/>
                    </a:cubicBezTo>
                    <a:cubicBezTo>
                      <a:pt x="1328" y="456"/>
                      <a:pt x="1350" y="457"/>
                      <a:pt x="1372" y="458"/>
                    </a:cubicBezTo>
                    <a:cubicBezTo>
                      <a:pt x="1379" y="459"/>
                      <a:pt x="1385" y="459"/>
                      <a:pt x="1391" y="459"/>
                    </a:cubicBezTo>
                    <a:cubicBezTo>
                      <a:pt x="1420" y="459"/>
                      <a:pt x="1445" y="454"/>
                      <a:pt x="1468" y="445"/>
                    </a:cubicBezTo>
                    <a:lnTo>
                      <a:pt x="1468" y="445"/>
                    </a:lnTo>
                    <a:cubicBezTo>
                      <a:pt x="1490" y="443"/>
                      <a:pt x="1512" y="442"/>
                      <a:pt x="1533" y="442"/>
                    </a:cubicBezTo>
                    <a:close/>
                    <a:moveTo>
                      <a:pt x="1495" y="1"/>
                    </a:moveTo>
                    <a:cubicBezTo>
                      <a:pt x="1456" y="1"/>
                      <a:pt x="1415" y="3"/>
                      <a:pt x="1375" y="7"/>
                    </a:cubicBezTo>
                    <a:lnTo>
                      <a:pt x="1375" y="7"/>
                    </a:lnTo>
                    <a:cubicBezTo>
                      <a:pt x="1374" y="7"/>
                      <a:pt x="1373" y="7"/>
                      <a:pt x="1372" y="7"/>
                    </a:cubicBezTo>
                    <a:cubicBezTo>
                      <a:pt x="1340" y="5"/>
                      <a:pt x="1308" y="4"/>
                      <a:pt x="1277" y="4"/>
                    </a:cubicBezTo>
                    <a:cubicBezTo>
                      <a:pt x="629" y="4"/>
                      <a:pt x="174" y="473"/>
                      <a:pt x="93" y="1114"/>
                    </a:cubicBezTo>
                    <a:cubicBezTo>
                      <a:pt x="1" y="1834"/>
                      <a:pt x="570" y="2366"/>
                      <a:pt x="1251" y="2403"/>
                    </a:cubicBezTo>
                    <a:cubicBezTo>
                      <a:pt x="1277" y="2405"/>
                      <a:pt x="1303" y="2405"/>
                      <a:pt x="1329" y="2405"/>
                    </a:cubicBezTo>
                    <a:cubicBezTo>
                      <a:pt x="2043" y="2405"/>
                      <a:pt x="2561" y="1860"/>
                      <a:pt x="2570" y="1147"/>
                    </a:cubicBezTo>
                    <a:cubicBezTo>
                      <a:pt x="2578" y="495"/>
                      <a:pt x="2112" y="1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61"/>
              <p:cNvSpPr/>
              <p:nvPr/>
            </p:nvSpPr>
            <p:spPr>
              <a:xfrm>
                <a:off x="2780375" y="4467950"/>
                <a:ext cx="64900" cy="564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2258" extrusionOk="0">
                    <a:moveTo>
                      <a:pt x="1373" y="452"/>
                    </a:moveTo>
                    <a:cubicBezTo>
                      <a:pt x="1379" y="452"/>
                      <a:pt x="1384" y="452"/>
                      <a:pt x="1389" y="452"/>
                    </a:cubicBezTo>
                    <a:lnTo>
                      <a:pt x="1389" y="452"/>
                    </a:lnTo>
                    <a:cubicBezTo>
                      <a:pt x="1402" y="455"/>
                      <a:pt x="1416" y="456"/>
                      <a:pt x="1431" y="456"/>
                    </a:cubicBezTo>
                    <a:cubicBezTo>
                      <a:pt x="1438" y="456"/>
                      <a:pt x="1446" y="456"/>
                      <a:pt x="1453" y="455"/>
                    </a:cubicBezTo>
                    <a:cubicBezTo>
                      <a:pt x="1460" y="456"/>
                      <a:pt x="1466" y="456"/>
                      <a:pt x="1472" y="456"/>
                    </a:cubicBezTo>
                    <a:cubicBezTo>
                      <a:pt x="1487" y="456"/>
                      <a:pt x="1500" y="455"/>
                      <a:pt x="1513" y="452"/>
                    </a:cubicBezTo>
                    <a:lnTo>
                      <a:pt x="1513" y="452"/>
                    </a:lnTo>
                    <a:cubicBezTo>
                      <a:pt x="1516" y="452"/>
                      <a:pt x="1519" y="452"/>
                      <a:pt x="1522" y="452"/>
                    </a:cubicBezTo>
                    <a:cubicBezTo>
                      <a:pt x="1858" y="452"/>
                      <a:pt x="2099" y="663"/>
                      <a:pt x="2129" y="1018"/>
                    </a:cubicBezTo>
                    <a:cubicBezTo>
                      <a:pt x="2166" y="1466"/>
                      <a:pt x="1814" y="1763"/>
                      <a:pt x="1394" y="1805"/>
                    </a:cubicBezTo>
                    <a:cubicBezTo>
                      <a:pt x="1358" y="1808"/>
                      <a:pt x="1323" y="1810"/>
                      <a:pt x="1287" y="1810"/>
                    </a:cubicBezTo>
                    <a:cubicBezTo>
                      <a:pt x="880" y="1810"/>
                      <a:pt x="500" y="1579"/>
                      <a:pt x="510" y="1132"/>
                    </a:cubicBezTo>
                    <a:cubicBezTo>
                      <a:pt x="519" y="666"/>
                      <a:pt x="969" y="452"/>
                      <a:pt x="1373" y="452"/>
                    </a:cubicBezTo>
                    <a:close/>
                    <a:moveTo>
                      <a:pt x="1348" y="0"/>
                    </a:moveTo>
                    <a:cubicBezTo>
                      <a:pt x="719" y="0"/>
                      <a:pt x="120" y="405"/>
                      <a:pt x="64" y="1074"/>
                    </a:cubicBezTo>
                    <a:cubicBezTo>
                      <a:pt x="0" y="1820"/>
                      <a:pt x="643" y="2257"/>
                      <a:pt x="1323" y="2257"/>
                    </a:cubicBezTo>
                    <a:cubicBezTo>
                      <a:pt x="1347" y="2257"/>
                      <a:pt x="1370" y="2257"/>
                      <a:pt x="1394" y="2256"/>
                    </a:cubicBezTo>
                    <a:cubicBezTo>
                      <a:pt x="2056" y="2224"/>
                      <a:pt x="2566" y="1734"/>
                      <a:pt x="2581" y="1071"/>
                    </a:cubicBezTo>
                    <a:cubicBezTo>
                      <a:pt x="2596" y="471"/>
                      <a:pt x="2125" y="2"/>
                      <a:pt x="1545" y="2"/>
                    </a:cubicBezTo>
                    <a:cubicBezTo>
                      <a:pt x="1514" y="2"/>
                      <a:pt x="1484" y="3"/>
                      <a:pt x="1453" y="5"/>
                    </a:cubicBezTo>
                    <a:lnTo>
                      <a:pt x="1453" y="4"/>
                    </a:lnTo>
                    <a:cubicBezTo>
                      <a:pt x="1418" y="1"/>
                      <a:pt x="1383" y="0"/>
                      <a:pt x="13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61"/>
              <p:cNvSpPr/>
              <p:nvPr/>
            </p:nvSpPr>
            <p:spPr>
              <a:xfrm>
                <a:off x="2711550" y="4516225"/>
                <a:ext cx="805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455" extrusionOk="0">
                    <a:moveTo>
                      <a:pt x="1668" y="454"/>
                    </a:moveTo>
                    <a:cubicBezTo>
                      <a:pt x="2534" y="454"/>
                      <a:pt x="2672" y="1697"/>
                      <a:pt x="1831" y="1964"/>
                    </a:cubicBezTo>
                    <a:cubicBezTo>
                      <a:pt x="1729" y="1997"/>
                      <a:pt x="1635" y="2011"/>
                      <a:pt x="1548" y="2011"/>
                    </a:cubicBezTo>
                    <a:cubicBezTo>
                      <a:pt x="669" y="2011"/>
                      <a:pt x="587" y="497"/>
                      <a:pt x="1482" y="462"/>
                    </a:cubicBezTo>
                    <a:lnTo>
                      <a:pt x="1482" y="462"/>
                    </a:lnTo>
                    <a:cubicBezTo>
                      <a:pt x="1492" y="464"/>
                      <a:pt x="1503" y="465"/>
                      <a:pt x="1513" y="465"/>
                    </a:cubicBezTo>
                    <a:cubicBezTo>
                      <a:pt x="1524" y="465"/>
                      <a:pt x="1535" y="464"/>
                      <a:pt x="1546" y="462"/>
                    </a:cubicBezTo>
                    <a:cubicBezTo>
                      <a:pt x="1550" y="462"/>
                      <a:pt x="1553" y="463"/>
                      <a:pt x="1556" y="463"/>
                    </a:cubicBezTo>
                    <a:cubicBezTo>
                      <a:pt x="1576" y="463"/>
                      <a:pt x="1595" y="460"/>
                      <a:pt x="1612" y="456"/>
                    </a:cubicBezTo>
                    <a:lnTo>
                      <a:pt x="1612" y="456"/>
                    </a:lnTo>
                    <a:cubicBezTo>
                      <a:pt x="1631" y="455"/>
                      <a:pt x="1650" y="454"/>
                      <a:pt x="1668" y="454"/>
                    </a:cubicBezTo>
                    <a:close/>
                    <a:moveTo>
                      <a:pt x="1730" y="1"/>
                    </a:moveTo>
                    <a:cubicBezTo>
                      <a:pt x="1671" y="1"/>
                      <a:pt x="1610" y="5"/>
                      <a:pt x="1546" y="13"/>
                    </a:cubicBezTo>
                    <a:cubicBezTo>
                      <a:pt x="1528" y="12"/>
                      <a:pt x="1510" y="11"/>
                      <a:pt x="1492" y="11"/>
                    </a:cubicBezTo>
                    <a:cubicBezTo>
                      <a:pt x="1" y="11"/>
                      <a:pt x="87" y="2455"/>
                      <a:pt x="1546" y="2455"/>
                    </a:cubicBezTo>
                    <a:cubicBezTo>
                      <a:pt x="1628" y="2455"/>
                      <a:pt x="1714" y="2447"/>
                      <a:pt x="1805" y="2431"/>
                    </a:cubicBezTo>
                    <a:cubicBezTo>
                      <a:pt x="3220" y="2175"/>
                      <a:pt x="3130" y="1"/>
                      <a:pt x="17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61"/>
              <p:cNvSpPr/>
              <p:nvPr/>
            </p:nvSpPr>
            <p:spPr>
              <a:xfrm>
                <a:off x="2839400" y="4410600"/>
                <a:ext cx="556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526" extrusionOk="0">
                    <a:moveTo>
                      <a:pt x="1205" y="1"/>
                    </a:moveTo>
                    <a:cubicBezTo>
                      <a:pt x="1171" y="1"/>
                      <a:pt x="1135" y="9"/>
                      <a:pt x="1098" y="28"/>
                    </a:cubicBezTo>
                    <a:cubicBezTo>
                      <a:pt x="499" y="338"/>
                      <a:pt x="0" y="921"/>
                      <a:pt x="273" y="1625"/>
                    </a:cubicBezTo>
                    <a:cubicBezTo>
                      <a:pt x="518" y="2255"/>
                      <a:pt x="1222" y="2525"/>
                      <a:pt x="1854" y="2525"/>
                    </a:cubicBezTo>
                    <a:cubicBezTo>
                      <a:pt x="1880" y="2525"/>
                      <a:pt x="1907" y="2525"/>
                      <a:pt x="1933" y="2524"/>
                    </a:cubicBezTo>
                    <a:cubicBezTo>
                      <a:pt x="2220" y="2513"/>
                      <a:pt x="2224" y="2072"/>
                      <a:pt x="1943" y="2072"/>
                    </a:cubicBezTo>
                    <a:cubicBezTo>
                      <a:pt x="1940" y="2072"/>
                      <a:pt x="1936" y="2072"/>
                      <a:pt x="1933" y="2072"/>
                    </a:cubicBezTo>
                    <a:cubicBezTo>
                      <a:pt x="1906" y="2073"/>
                      <a:pt x="1879" y="2074"/>
                      <a:pt x="1853" y="2074"/>
                    </a:cubicBezTo>
                    <a:cubicBezTo>
                      <a:pt x="1404" y="2074"/>
                      <a:pt x="957" y="1929"/>
                      <a:pt x="718" y="1521"/>
                    </a:cubicBezTo>
                    <a:cubicBezTo>
                      <a:pt x="432" y="1033"/>
                      <a:pt x="942" y="617"/>
                      <a:pt x="1326" y="419"/>
                    </a:cubicBezTo>
                    <a:cubicBezTo>
                      <a:pt x="1547" y="303"/>
                      <a:pt x="1410" y="1"/>
                      <a:pt x="1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61"/>
              <p:cNvSpPr/>
              <p:nvPr/>
            </p:nvSpPr>
            <p:spPr>
              <a:xfrm>
                <a:off x="2796400" y="4547375"/>
                <a:ext cx="610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140" extrusionOk="0">
                    <a:moveTo>
                      <a:pt x="1169" y="1"/>
                    </a:moveTo>
                    <a:cubicBezTo>
                      <a:pt x="1023" y="1"/>
                      <a:pt x="878" y="32"/>
                      <a:pt x="744" y="104"/>
                    </a:cubicBezTo>
                    <a:cubicBezTo>
                      <a:pt x="78" y="454"/>
                      <a:pt x="1" y="1245"/>
                      <a:pt x="46" y="1922"/>
                    </a:cubicBezTo>
                    <a:cubicBezTo>
                      <a:pt x="56" y="2067"/>
                      <a:pt x="174" y="2139"/>
                      <a:pt x="287" y="2139"/>
                    </a:cubicBezTo>
                    <a:cubicBezTo>
                      <a:pt x="399" y="2139"/>
                      <a:pt x="507" y="2067"/>
                      <a:pt x="497" y="1922"/>
                    </a:cubicBezTo>
                    <a:cubicBezTo>
                      <a:pt x="468" y="1508"/>
                      <a:pt x="453" y="1017"/>
                      <a:pt x="727" y="674"/>
                    </a:cubicBezTo>
                    <a:cubicBezTo>
                      <a:pt x="842" y="529"/>
                      <a:pt x="1004" y="468"/>
                      <a:pt x="1172" y="468"/>
                    </a:cubicBezTo>
                    <a:cubicBezTo>
                      <a:pt x="1496" y="468"/>
                      <a:pt x="1847" y="694"/>
                      <a:pt x="1947" y="989"/>
                    </a:cubicBezTo>
                    <a:cubicBezTo>
                      <a:pt x="1984" y="1098"/>
                      <a:pt x="2075" y="1145"/>
                      <a:pt x="2166" y="1145"/>
                    </a:cubicBezTo>
                    <a:cubicBezTo>
                      <a:pt x="2303" y="1145"/>
                      <a:pt x="2439" y="1036"/>
                      <a:pt x="2382" y="870"/>
                    </a:cubicBezTo>
                    <a:lnTo>
                      <a:pt x="2383" y="870"/>
                    </a:lnTo>
                    <a:cubicBezTo>
                      <a:pt x="2223" y="405"/>
                      <a:pt x="1689" y="1"/>
                      <a:pt x="11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61"/>
              <p:cNvSpPr/>
              <p:nvPr/>
            </p:nvSpPr>
            <p:spPr>
              <a:xfrm>
                <a:off x="2680075" y="4362150"/>
                <a:ext cx="83625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207" extrusionOk="0">
                    <a:moveTo>
                      <a:pt x="2727" y="1"/>
                    </a:moveTo>
                    <a:cubicBezTo>
                      <a:pt x="2572" y="1"/>
                      <a:pt x="2416" y="163"/>
                      <a:pt x="2520" y="336"/>
                    </a:cubicBezTo>
                    <a:cubicBezTo>
                      <a:pt x="2853" y="893"/>
                      <a:pt x="2834" y="1448"/>
                      <a:pt x="2160" y="1678"/>
                    </a:cubicBezTo>
                    <a:cubicBezTo>
                      <a:pt x="1995" y="1734"/>
                      <a:pt x="1818" y="1761"/>
                      <a:pt x="1640" y="1761"/>
                    </a:cubicBezTo>
                    <a:cubicBezTo>
                      <a:pt x="1217" y="1761"/>
                      <a:pt x="785" y="1608"/>
                      <a:pt x="484" y="1325"/>
                    </a:cubicBezTo>
                    <a:cubicBezTo>
                      <a:pt x="437" y="1281"/>
                      <a:pt x="385" y="1263"/>
                      <a:pt x="334" y="1263"/>
                    </a:cubicBezTo>
                    <a:cubicBezTo>
                      <a:pt x="157" y="1263"/>
                      <a:pt x="1" y="1489"/>
                      <a:pt x="165" y="1645"/>
                    </a:cubicBezTo>
                    <a:cubicBezTo>
                      <a:pt x="558" y="2013"/>
                      <a:pt x="1097" y="2207"/>
                      <a:pt x="1635" y="2207"/>
                    </a:cubicBezTo>
                    <a:cubicBezTo>
                      <a:pt x="1908" y="2207"/>
                      <a:pt x="2180" y="2157"/>
                      <a:pt x="2432" y="2056"/>
                    </a:cubicBezTo>
                    <a:cubicBezTo>
                      <a:pt x="3303" y="1708"/>
                      <a:pt x="3344" y="834"/>
                      <a:pt x="2910" y="109"/>
                    </a:cubicBezTo>
                    <a:cubicBezTo>
                      <a:pt x="2864" y="33"/>
                      <a:pt x="2795" y="1"/>
                      <a:pt x="2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61"/>
              <p:cNvSpPr/>
              <p:nvPr/>
            </p:nvSpPr>
            <p:spPr>
              <a:xfrm>
                <a:off x="2649150" y="4501000"/>
                <a:ext cx="523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56" extrusionOk="0">
                    <a:moveTo>
                      <a:pt x="945" y="1"/>
                    </a:moveTo>
                    <a:cubicBezTo>
                      <a:pt x="700" y="1"/>
                      <a:pt x="447" y="60"/>
                      <a:pt x="232" y="155"/>
                    </a:cubicBezTo>
                    <a:cubicBezTo>
                      <a:pt x="0" y="258"/>
                      <a:pt x="145" y="566"/>
                      <a:pt x="360" y="566"/>
                    </a:cubicBezTo>
                    <a:cubicBezTo>
                      <a:pt x="392" y="566"/>
                      <a:pt x="425" y="560"/>
                      <a:pt x="459" y="545"/>
                    </a:cubicBezTo>
                    <a:cubicBezTo>
                      <a:pt x="603" y="481"/>
                      <a:pt x="774" y="436"/>
                      <a:pt x="936" y="436"/>
                    </a:cubicBezTo>
                    <a:cubicBezTo>
                      <a:pt x="1169" y="436"/>
                      <a:pt x="1383" y="529"/>
                      <a:pt x="1468" y="793"/>
                    </a:cubicBezTo>
                    <a:cubicBezTo>
                      <a:pt x="1624" y="1271"/>
                      <a:pt x="1120" y="1601"/>
                      <a:pt x="735" y="1711"/>
                    </a:cubicBezTo>
                    <a:cubicBezTo>
                      <a:pt x="480" y="1784"/>
                      <a:pt x="558" y="2156"/>
                      <a:pt x="789" y="2156"/>
                    </a:cubicBezTo>
                    <a:cubicBezTo>
                      <a:pt x="810" y="2156"/>
                      <a:pt x="833" y="2152"/>
                      <a:pt x="856" y="2146"/>
                    </a:cubicBezTo>
                    <a:cubicBezTo>
                      <a:pt x="1511" y="1957"/>
                      <a:pt x="2093" y="1407"/>
                      <a:pt x="1904" y="674"/>
                    </a:cubicBezTo>
                    <a:cubicBezTo>
                      <a:pt x="1778" y="183"/>
                      <a:pt x="1375" y="1"/>
                      <a:pt x="9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993" name="Google Shape;1993;p61"/>
            <p:cNvSpPr/>
            <p:nvPr/>
          </p:nvSpPr>
          <p:spPr>
            <a:xfrm>
              <a:off x="5503713" y="2075741"/>
              <a:ext cx="392660" cy="209234"/>
            </a:xfrm>
            <a:custGeom>
              <a:avLst/>
              <a:gdLst/>
              <a:ahLst/>
              <a:cxnLst/>
              <a:rect l="l" t="t" r="r" b="b"/>
              <a:pathLst>
                <a:path w="15488" h="8253" extrusionOk="0">
                  <a:moveTo>
                    <a:pt x="6255" y="1"/>
                  </a:moveTo>
                  <a:cubicBezTo>
                    <a:pt x="4138" y="1"/>
                    <a:pt x="1774" y="262"/>
                    <a:pt x="212" y="1480"/>
                  </a:cubicBezTo>
                  <a:cubicBezTo>
                    <a:pt x="31" y="1622"/>
                    <a:pt x="196" y="1851"/>
                    <a:pt x="385" y="1851"/>
                  </a:cubicBezTo>
                  <a:cubicBezTo>
                    <a:pt x="434" y="1851"/>
                    <a:pt x="485" y="1836"/>
                    <a:pt x="531" y="1799"/>
                  </a:cubicBezTo>
                  <a:cubicBezTo>
                    <a:pt x="1952" y="692"/>
                    <a:pt x="4126" y="599"/>
                    <a:pt x="5841" y="508"/>
                  </a:cubicBezTo>
                  <a:cubicBezTo>
                    <a:pt x="6300" y="483"/>
                    <a:pt x="6765" y="469"/>
                    <a:pt x="7233" y="469"/>
                  </a:cubicBezTo>
                  <a:cubicBezTo>
                    <a:pt x="8609" y="469"/>
                    <a:pt x="10004" y="591"/>
                    <a:pt x="11321" y="920"/>
                  </a:cubicBezTo>
                  <a:cubicBezTo>
                    <a:pt x="13936" y="1574"/>
                    <a:pt x="15283" y="3703"/>
                    <a:pt x="13203" y="5841"/>
                  </a:cubicBezTo>
                  <a:cubicBezTo>
                    <a:pt x="11745" y="7336"/>
                    <a:pt x="9529" y="7696"/>
                    <a:pt x="7473" y="7696"/>
                  </a:cubicBezTo>
                  <a:cubicBezTo>
                    <a:pt x="7031" y="7696"/>
                    <a:pt x="6596" y="7679"/>
                    <a:pt x="6178" y="7654"/>
                  </a:cubicBezTo>
                  <a:cubicBezTo>
                    <a:pt x="4936" y="7578"/>
                    <a:pt x="850" y="7035"/>
                    <a:pt x="1146" y="5036"/>
                  </a:cubicBezTo>
                  <a:cubicBezTo>
                    <a:pt x="1418" y="3192"/>
                    <a:pt x="5042" y="2590"/>
                    <a:pt x="6556" y="2590"/>
                  </a:cubicBezTo>
                  <a:cubicBezTo>
                    <a:pt x="6561" y="2590"/>
                    <a:pt x="6566" y="2590"/>
                    <a:pt x="6571" y="2590"/>
                  </a:cubicBezTo>
                  <a:cubicBezTo>
                    <a:pt x="7439" y="2593"/>
                    <a:pt x="8303" y="2721"/>
                    <a:pt x="9144" y="2934"/>
                  </a:cubicBezTo>
                  <a:cubicBezTo>
                    <a:pt x="10596" y="3304"/>
                    <a:pt x="11369" y="4815"/>
                    <a:pt x="9525" y="5337"/>
                  </a:cubicBezTo>
                  <a:cubicBezTo>
                    <a:pt x="9172" y="5438"/>
                    <a:pt x="8795" y="5476"/>
                    <a:pt x="8414" y="5476"/>
                  </a:cubicBezTo>
                  <a:cubicBezTo>
                    <a:pt x="7934" y="5476"/>
                    <a:pt x="7448" y="5415"/>
                    <a:pt x="7000" y="5344"/>
                  </a:cubicBezTo>
                  <a:cubicBezTo>
                    <a:pt x="6702" y="5297"/>
                    <a:pt x="6412" y="5211"/>
                    <a:pt x="6124" y="5120"/>
                  </a:cubicBezTo>
                  <a:cubicBezTo>
                    <a:pt x="4795" y="4706"/>
                    <a:pt x="7138" y="4441"/>
                    <a:pt x="7607" y="4441"/>
                  </a:cubicBezTo>
                  <a:cubicBezTo>
                    <a:pt x="7617" y="4441"/>
                    <a:pt x="7625" y="4442"/>
                    <a:pt x="7633" y="4442"/>
                  </a:cubicBezTo>
                  <a:cubicBezTo>
                    <a:pt x="7636" y="4442"/>
                    <a:pt x="7638" y="4442"/>
                    <a:pt x="7641" y="4442"/>
                  </a:cubicBezTo>
                  <a:cubicBezTo>
                    <a:pt x="7923" y="4442"/>
                    <a:pt x="7921" y="4000"/>
                    <a:pt x="7633" y="3992"/>
                  </a:cubicBezTo>
                  <a:lnTo>
                    <a:pt x="7633" y="3991"/>
                  </a:lnTo>
                  <a:cubicBezTo>
                    <a:pt x="7440" y="3985"/>
                    <a:pt x="7261" y="3980"/>
                    <a:pt x="7092" y="3980"/>
                  </a:cubicBezTo>
                  <a:cubicBezTo>
                    <a:pt x="6312" y="3980"/>
                    <a:pt x="5757" y="4089"/>
                    <a:pt x="5130" y="4760"/>
                  </a:cubicBezTo>
                  <a:cubicBezTo>
                    <a:pt x="5053" y="4843"/>
                    <a:pt x="5033" y="4998"/>
                    <a:pt x="5130" y="5079"/>
                  </a:cubicBezTo>
                  <a:cubicBezTo>
                    <a:pt x="5857" y="5679"/>
                    <a:pt x="6987" y="5964"/>
                    <a:pt x="8094" y="5964"/>
                  </a:cubicBezTo>
                  <a:cubicBezTo>
                    <a:pt x="8973" y="5964"/>
                    <a:pt x="9837" y="5785"/>
                    <a:pt x="10476" y="5443"/>
                  </a:cubicBezTo>
                  <a:cubicBezTo>
                    <a:pt x="12313" y="4460"/>
                    <a:pt x="10373" y="2846"/>
                    <a:pt x="9263" y="2500"/>
                  </a:cubicBezTo>
                  <a:cubicBezTo>
                    <a:pt x="8428" y="2239"/>
                    <a:pt x="7565" y="2112"/>
                    <a:pt x="6705" y="2112"/>
                  </a:cubicBezTo>
                  <a:cubicBezTo>
                    <a:pt x="4928" y="2112"/>
                    <a:pt x="3164" y="2653"/>
                    <a:pt x="1681" y="3666"/>
                  </a:cubicBezTo>
                  <a:cubicBezTo>
                    <a:pt x="0" y="4815"/>
                    <a:pt x="768" y="6321"/>
                    <a:pt x="2248" y="7131"/>
                  </a:cubicBezTo>
                  <a:cubicBezTo>
                    <a:pt x="3618" y="7880"/>
                    <a:pt x="5453" y="8253"/>
                    <a:pt x="7257" y="8253"/>
                  </a:cubicBezTo>
                  <a:cubicBezTo>
                    <a:pt x="8745" y="8253"/>
                    <a:pt x="10212" y="8000"/>
                    <a:pt x="11382" y="7497"/>
                  </a:cubicBezTo>
                  <a:cubicBezTo>
                    <a:pt x="13266" y="6687"/>
                    <a:pt x="15488" y="4837"/>
                    <a:pt x="14522" y="2546"/>
                  </a:cubicBezTo>
                  <a:cubicBezTo>
                    <a:pt x="13584" y="323"/>
                    <a:pt x="10112" y="157"/>
                    <a:pt x="8091" y="54"/>
                  </a:cubicBezTo>
                  <a:cubicBezTo>
                    <a:pt x="7522" y="25"/>
                    <a:pt x="6900" y="1"/>
                    <a:pt x="6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61"/>
            <p:cNvSpPr/>
            <p:nvPr/>
          </p:nvSpPr>
          <p:spPr>
            <a:xfrm>
              <a:off x="3208405" y="1115441"/>
              <a:ext cx="461365" cy="292213"/>
            </a:xfrm>
            <a:custGeom>
              <a:avLst/>
              <a:gdLst/>
              <a:ahLst/>
              <a:cxnLst/>
              <a:rect l="l" t="t" r="r" b="b"/>
              <a:pathLst>
                <a:path w="18198" h="11526" extrusionOk="0">
                  <a:moveTo>
                    <a:pt x="10572" y="0"/>
                  </a:moveTo>
                  <a:cubicBezTo>
                    <a:pt x="6886" y="0"/>
                    <a:pt x="2912" y="1671"/>
                    <a:pt x="1437" y="4637"/>
                  </a:cubicBezTo>
                  <a:cubicBezTo>
                    <a:pt x="1" y="7526"/>
                    <a:pt x="1708" y="9979"/>
                    <a:pt x="4479" y="10882"/>
                  </a:cubicBezTo>
                  <a:cubicBezTo>
                    <a:pt x="5863" y="11333"/>
                    <a:pt x="7395" y="11525"/>
                    <a:pt x="8947" y="11525"/>
                  </a:cubicBezTo>
                  <a:cubicBezTo>
                    <a:pt x="10972" y="11525"/>
                    <a:pt x="13030" y="11198"/>
                    <a:pt x="14834" y="10688"/>
                  </a:cubicBezTo>
                  <a:cubicBezTo>
                    <a:pt x="15090" y="10615"/>
                    <a:pt x="15012" y="10244"/>
                    <a:pt x="14781" y="10244"/>
                  </a:cubicBezTo>
                  <a:cubicBezTo>
                    <a:pt x="14760" y="10244"/>
                    <a:pt x="14738" y="10247"/>
                    <a:pt x="14715" y="10254"/>
                  </a:cubicBezTo>
                  <a:cubicBezTo>
                    <a:pt x="13109" y="10707"/>
                    <a:pt x="10795" y="11137"/>
                    <a:pt x="8523" y="11137"/>
                  </a:cubicBezTo>
                  <a:cubicBezTo>
                    <a:pt x="5869" y="11137"/>
                    <a:pt x="3272" y="10550"/>
                    <a:pt x="1926" y="8727"/>
                  </a:cubicBezTo>
                  <a:cubicBezTo>
                    <a:pt x="156" y="6328"/>
                    <a:pt x="2485" y="3390"/>
                    <a:pt x="4497" y="2174"/>
                  </a:cubicBezTo>
                  <a:cubicBezTo>
                    <a:pt x="6315" y="1075"/>
                    <a:pt x="8552" y="527"/>
                    <a:pt x="10723" y="527"/>
                  </a:cubicBezTo>
                  <a:cubicBezTo>
                    <a:pt x="11424" y="527"/>
                    <a:pt x="12118" y="584"/>
                    <a:pt x="12789" y="698"/>
                  </a:cubicBezTo>
                  <a:cubicBezTo>
                    <a:pt x="15042" y="1080"/>
                    <a:pt x="18088" y="3240"/>
                    <a:pt x="16810" y="5864"/>
                  </a:cubicBezTo>
                  <a:cubicBezTo>
                    <a:pt x="15856" y="7822"/>
                    <a:pt x="12960" y="8497"/>
                    <a:pt x="11010" y="8690"/>
                  </a:cubicBezTo>
                  <a:cubicBezTo>
                    <a:pt x="10874" y="8703"/>
                    <a:pt x="10714" y="8710"/>
                    <a:pt x="10538" y="8710"/>
                  </a:cubicBezTo>
                  <a:cubicBezTo>
                    <a:pt x="8587" y="8710"/>
                    <a:pt x="4564" y="7849"/>
                    <a:pt x="6592" y="5267"/>
                  </a:cubicBezTo>
                  <a:cubicBezTo>
                    <a:pt x="7439" y="4192"/>
                    <a:pt x="9216" y="3819"/>
                    <a:pt x="10538" y="3819"/>
                  </a:cubicBezTo>
                  <a:cubicBezTo>
                    <a:pt x="10590" y="3819"/>
                    <a:pt x="10642" y="3819"/>
                    <a:pt x="10693" y="3820"/>
                  </a:cubicBezTo>
                  <a:cubicBezTo>
                    <a:pt x="11609" y="3840"/>
                    <a:pt x="13583" y="4659"/>
                    <a:pt x="13042" y="5904"/>
                  </a:cubicBezTo>
                  <a:cubicBezTo>
                    <a:pt x="12853" y="6339"/>
                    <a:pt x="12555" y="6513"/>
                    <a:pt x="12242" y="6513"/>
                  </a:cubicBezTo>
                  <a:cubicBezTo>
                    <a:pt x="11729" y="6513"/>
                    <a:pt x="11179" y="6045"/>
                    <a:pt x="11010" y="5490"/>
                  </a:cubicBezTo>
                  <a:cubicBezTo>
                    <a:pt x="10977" y="5380"/>
                    <a:pt x="10887" y="5332"/>
                    <a:pt x="10798" y="5332"/>
                  </a:cubicBezTo>
                  <a:cubicBezTo>
                    <a:pt x="10662" y="5332"/>
                    <a:pt x="10524" y="5442"/>
                    <a:pt x="10576" y="5610"/>
                  </a:cubicBezTo>
                  <a:lnTo>
                    <a:pt x="10576" y="5611"/>
                  </a:lnTo>
                  <a:cubicBezTo>
                    <a:pt x="10810" y="6383"/>
                    <a:pt x="11624" y="6959"/>
                    <a:pt x="12350" y="6959"/>
                  </a:cubicBezTo>
                  <a:cubicBezTo>
                    <a:pt x="12882" y="6959"/>
                    <a:pt x="13366" y="6650"/>
                    <a:pt x="13540" y="5881"/>
                  </a:cubicBezTo>
                  <a:cubicBezTo>
                    <a:pt x="13963" y="4009"/>
                    <a:pt x="11813" y="3444"/>
                    <a:pt x="10128" y="3444"/>
                  </a:cubicBezTo>
                  <a:cubicBezTo>
                    <a:pt x="9658" y="3444"/>
                    <a:pt x="9225" y="3487"/>
                    <a:pt x="8893" y="3559"/>
                  </a:cubicBezTo>
                  <a:cubicBezTo>
                    <a:pt x="6928" y="3984"/>
                    <a:pt x="4694" y="5727"/>
                    <a:pt x="6213" y="7829"/>
                  </a:cubicBezTo>
                  <a:cubicBezTo>
                    <a:pt x="6993" y="8908"/>
                    <a:pt x="8520" y="9188"/>
                    <a:pt x="9930" y="9188"/>
                  </a:cubicBezTo>
                  <a:cubicBezTo>
                    <a:pt x="10542" y="9188"/>
                    <a:pt x="11132" y="9135"/>
                    <a:pt x="11629" y="9072"/>
                  </a:cubicBezTo>
                  <a:cubicBezTo>
                    <a:pt x="13632" y="8819"/>
                    <a:pt x="15883" y="8018"/>
                    <a:pt x="17078" y="6299"/>
                  </a:cubicBezTo>
                  <a:cubicBezTo>
                    <a:pt x="18198" y="4687"/>
                    <a:pt x="17165" y="2442"/>
                    <a:pt x="15716" y="1423"/>
                  </a:cubicBezTo>
                  <a:cubicBezTo>
                    <a:pt x="14345" y="457"/>
                    <a:pt x="12498" y="0"/>
                    <a:pt x="10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61"/>
            <p:cNvSpPr/>
            <p:nvPr/>
          </p:nvSpPr>
          <p:spPr>
            <a:xfrm>
              <a:off x="4478210" y="3221803"/>
              <a:ext cx="464458" cy="279106"/>
            </a:xfrm>
            <a:custGeom>
              <a:avLst/>
              <a:gdLst/>
              <a:ahLst/>
              <a:cxnLst/>
              <a:rect l="l" t="t" r="r" b="b"/>
              <a:pathLst>
                <a:path w="18320" h="11009" extrusionOk="0">
                  <a:moveTo>
                    <a:pt x="10749" y="1"/>
                  </a:moveTo>
                  <a:cubicBezTo>
                    <a:pt x="8931" y="1"/>
                    <a:pt x="7167" y="289"/>
                    <a:pt x="6044" y="647"/>
                  </a:cubicBezTo>
                  <a:cubicBezTo>
                    <a:pt x="2667" y="1724"/>
                    <a:pt x="0" y="5745"/>
                    <a:pt x="2982" y="8780"/>
                  </a:cubicBezTo>
                  <a:cubicBezTo>
                    <a:pt x="4524" y="10349"/>
                    <a:pt x="7094" y="11008"/>
                    <a:pt x="9621" y="11008"/>
                  </a:cubicBezTo>
                  <a:cubicBezTo>
                    <a:pt x="11479" y="11008"/>
                    <a:pt x="13314" y="10652"/>
                    <a:pt x="14698" y="10038"/>
                  </a:cubicBezTo>
                  <a:cubicBezTo>
                    <a:pt x="14929" y="9936"/>
                    <a:pt x="14784" y="9627"/>
                    <a:pt x="14568" y="9627"/>
                  </a:cubicBezTo>
                  <a:cubicBezTo>
                    <a:pt x="14537" y="9627"/>
                    <a:pt x="14503" y="9633"/>
                    <a:pt x="14470" y="9648"/>
                  </a:cubicBezTo>
                  <a:cubicBezTo>
                    <a:pt x="13292" y="10171"/>
                    <a:pt x="11596" y="10472"/>
                    <a:pt x="9839" y="10472"/>
                  </a:cubicBezTo>
                  <a:cubicBezTo>
                    <a:pt x="5629" y="10472"/>
                    <a:pt x="1071" y="8743"/>
                    <a:pt x="2480" y="4190"/>
                  </a:cubicBezTo>
                  <a:cubicBezTo>
                    <a:pt x="3310" y="1512"/>
                    <a:pt x="6739" y="712"/>
                    <a:pt x="9178" y="464"/>
                  </a:cubicBezTo>
                  <a:cubicBezTo>
                    <a:pt x="9646" y="416"/>
                    <a:pt x="10150" y="387"/>
                    <a:pt x="10670" y="387"/>
                  </a:cubicBezTo>
                  <a:cubicBezTo>
                    <a:pt x="12947" y="387"/>
                    <a:pt x="15531" y="938"/>
                    <a:pt x="16767" y="2842"/>
                  </a:cubicBezTo>
                  <a:cubicBezTo>
                    <a:pt x="18320" y="5232"/>
                    <a:pt x="16045" y="7222"/>
                    <a:pt x="13915" y="7807"/>
                  </a:cubicBezTo>
                  <a:cubicBezTo>
                    <a:pt x="13129" y="8022"/>
                    <a:pt x="12262" y="8138"/>
                    <a:pt x="11385" y="8138"/>
                  </a:cubicBezTo>
                  <a:cubicBezTo>
                    <a:pt x="9965" y="8138"/>
                    <a:pt x="8522" y="7834"/>
                    <a:pt x="7365" y="7160"/>
                  </a:cubicBezTo>
                  <a:cubicBezTo>
                    <a:pt x="6441" y="6621"/>
                    <a:pt x="6091" y="5731"/>
                    <a:pt x="6555" y="4753"/>
                  </a:cubicBezTo>
                  <a:cubicBezTo>
                    <a:pt x="7346" y="3087"/>
                    <a:pt x="9670" y="2680"/>
                    <a:pt x="11314" y="2592"/>
                  </a:cubicBezTo>
                  <a:cubicBezTo>
                    <a:pt x="11418" y="2586"/>
                    <a:pt x="11524" y="2583"/>
                    <a:pt x="11630" y="2583"/>
                  </a:cubicBezTo>
                  <a:cubicBezTo>
                    <a:pt x="12371" y="2583"/>
                    <a:pt x="13146" y="2731"/>
                    <a:pt x="13721" y="3210"/>
                  </a:cubicBezTo>
                  <a:cubicBezTo>
                    <a:pt x="14915" y="4204"/>
                    <a:pt x="14190" y="5251"/>
                    <a:pt x="13031" y="5643"/>
                  </a:cubicBezTo>
                  <a:cubicBezTo>
                    <a:pt x="12604" y="5787"/>
                    <a:pt x="12147" y="5846"/>
                    <a:pt x="11689" y="5846"/>
                  </a:cubicBezTo>
                  <a:cubicBezTo>
                    <a:pt x="11307" y="5846"/>
                    <a:pt x="10924" y="5805"/>
                    <a:pt x="10558" y="5739"/>
                  </a:cubicBezTo>
                  <a:cubicBezTo>
                    <a:pt x="8452" y="5361"/>
                    <a:pt x="10556" y="4730"/>
                    <a:pt x="11537" y="4680"/>
                  </a:cubicBezTo>
                  <a:cubicBezTo>
                    <a:pt x="11821" y="4666"/>
                    <a:pt x="11827" y="4230"/>
                    <a:pt x="11551" y="4230"/>
                  </a:cubicBezTo>
                  <a:cubicBezTo>
                    <a:pt x="11546" y="4230"/>
                    <a:pt x="11542" y="4230"/>
                    <a:pt x="11537" y="4230"/>
                  </a:cubicBezTo>
                  <a:lnTo>
                    <a:pt x="11538" y="4230"/>
                  </a:lnTo>
                  <a:cubicBezTo>
                    <a:pt x="10560" y="4280"/>
                    <a:pt x="9705" y="4481"/>
                    <a:pt x="8848" y="4963"/>
                  </a:cubicBezTo>
                  <a:cubicBezTo>
                    <a:pt x="8721" y="5035"/>
                    <a:pt x="8699" y="5216"/>
                    <a:pt x="8802" y="5318"/>
                  </a:cubicBezTo>
                  <a:cubicBezTo>
                    <a:pt x="9495" y="6000"/>
                    <a:pt x="10555" y="6335"/>
                    <a:pt x="11618" y="6335"/>
                  </a:cubicBezTo>
                  <a:cubicBezTo>
                    <a:pt x="12672" y="6335"/>
                    <a:pt x="13728" y="6007"/>
                    <a:pt x="14435" y="5365"/>
                  </a:cubicBezTo>
                  <a:cubicBezTo>
                    <a:pt x="14998" y="4855"/>
                    <a:pt x="14862" y="4105"/>
                    <a:pt x="14547" y="3514"/>
                  </a:cubicBezTo>
                  <a:cubicBezTo>
                    <a:pt x="13985" y="2453"/>
                    <a:pt x="12804" y="2205"/>
                    <a:pt x="11714" y="2142"/>
                  </a:cubicBezTo>
                  <a:cubicBezTo>
                    <a:pt x="11573" y="2134"/>
                    <a:pt x="11428" y="2130"/>
                    <a:pt x="11280" y="2130"/>
                  </a:cubicBezTo>
                  <a:cubicBezTo>
                    <a:pt x="9174" y="2130"/>
                    <a:pt x="6522" y="2989"/>
                    <a:pt x="5921" y="5171"/>
                  </a:cubicBezTo>
                  <a:cubicBezTo>
                    <a:pt x="5508" y="6669"/>
                    <a:pt x="7055" y="7620"/>
                    <a:pt x="8226" y="8054"/>
                  </a:cubicBezTo>
                  <a:cubicBezTo>
                    <a:pt x="9114" y="8384"/>
                    <a:pt x="10300" y="8580"/>
                    <a:pt x="11531" y="8580"/>
                  </a:cubicBezTo>
                  <a:cubicBezTo>
                    <a:pt x="14425" y="8580"/>
                    <a:pt x="17566" y="7496"/>
                    <a:pt x="17662" y="4519"/>
                  </a:cubicBezTo>
                  <a:cubicBezTo>
                    <a:pt x="17775" y="1021"/>
                    <a:pt x="14168" y="1"/>
                    <a:pt x="10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61"/>
            <p:cNvSpPr/>
            <p:nvPr/>
          </p:nvSpPr>
          <p:spPr>
            <a:xfrm>
              <a:off x="1247350" y="2053963"/>
              <a:ext cx="351817" cy="236666"/>
            </a:xfrm>
            <a:custGeom>
              <a:avLst/>
              <a:gdLst/>
              <a:ahLst/>
              <a:cxnLst/>
              <a:rect l="l" t="t" r="r" b="b"/>
              <a:pathLst>
                <a:path w="13877" h="9335" extrusionOk="0">
                  <a:moveTo>
                    <a:pt x="5770" y="0"/>
                  </a:moveTo>
                  <a:cubicBezTo>
                    <a:pt x="4558" y="0"/>
                    <a:pt x="3370" y="155"/>
                    <a:pt x="2349" y="407"/>
                  </a:cubicBezTo>
                  <a:cubicBezTo>
                    <a:pt x="2087" y="470"/>
                    <a:pt x="2170" y="849"/>
                    <a:pt x="2409" y="849"/>
                  </a:cubicBezTo>
                  <a:cubicBezTo>
                    <a:pt x="2428" y="849"/>
                    <a:pt x="2448" y="847"/>
                    <a:pt x="2469" y="841"/>
                  </a:cubicBezTo>
                  <a:cubicBezTo>
                    <a:pt x="3440" y="602"/>
                    <a:pt x="4440" y="486"/>
                    <a:pt x="5440" y="486"/>
                  </a:cubicBezTo>
                  <a:cubicBezTo>
                    <a:pt x="6627" y="486"/>
                    <a:pt x="7814" y="649"/>
                    <a:pt x="8956" y="958"/>
                  </a:cubicBezTo>
                  <a:cubicBezTo>
                    <a:pt x="11345" y="1607"/>
                    <a:pt x="13784" y="3913"/>
                    <a:pt x="12361" y="6540"/>
                  </a:cubicBezTo>
                  <a:cubicBezTo>
                    <a:pt x="11453" y="8215"/>
                    <a:pt x="9180" y="8997"/>
                    <a:pt x="6882" y="8997"/>
                  </a:cubicBezTo>
                  <a:cubicBezTo>
                    <a:pt x="4626" y="8997"/>
                    <a:pt x="2346" y="8243"/>
                    <a:pt x="1314" y="6841"/>
                  </a:cubicBezTo>
                  <a:cubicBezTo>
                    <a:pt x="0" y="5056"/>
                    <a:pt x="1234" y="3301"/>
                    <a:pt x="3040" y="2741"/>
                  </a:cubicBezTo>
                  <a:cubicBezTo>
                    <a:pt x="3648" y="2552"/>
                    <a:pt x="4307" y="2460"/>
                    <a:pt x="4973" y="2460"/>
                  </a:cubicBezTo>
                  <a:cubicBezTo>
                    <a:pt x="6120" y="2460"/>
                    <a:pt x="7289" y="2731"/>
                    <a:pt x="8252" y="3243"/>
                  </a:cubicBezTo>
                  <a:cubicBezTo>
                    <a:pt x="10164" y="4257"/>
                    <a:pt x="9559" y="7106"/>
                    <a:pt x="7366" y="7106"/>
                  </a:cubicBezTo>
                  <a:cubicBezTo>
                    <a:pt x="7345" y="7106"/>
                    <a:pt x="7324" y="7106"/>
                    <a:pt x="7303" y="7106"/>
                  </a:cubicBezTo>
                  <a:cubicBezTo>
                    <a:pt x="6542" y="7086"/>
                    <a:pt x="5788" y="6641"/>
                    <a:pt x="5277" y="6105"/>
                  </a:cubicBezTo>
                  <a:cubicBezTo>
                    <a:pt x="4016" y="4786"/>
                    <a:pt x="6602" y="4598"/>
                    <a:pt x="7412" y="4598"/>
                  </a:cubicBezTo>
                  <a:cubicBezTo>
                    <a:pt x="7434" y="4598"/>
                    <a:pt x="7454" y="4598"/>
                    <a:pt x="7473" y="4598"/>
                  </a:cubicBezTo>
                  <a:cubicBezTo>
                    <a:pt x="7475" y="4598"/>
                    <a:pt x="7476" y="4598"/>
                    <a:pt x="7477" y="4598"/>
                  </a:cubicBezTo>
                  <a:cubicBezTo>
                    <a:pt x="7765" y="4598"/>
                    <a:pt x="7762" y="4151"/>
                    <a:pt x="7473" y="4147"/>
                  </a:cubicBezTo>
                  <a:cubicBezTo>
                    <a:pt x="7446" y="4146"/>
                    <a:pt x="7419" y="4146"/>
                    <a:pt x="7390" y="4146"/>
                  </a:cubicBezTo>
                  <a:cubicBezTo>
                    <a:pt x="6176" y="4146"/>
                    <a:pt x="3646" y="4475"/>
                    <a:pt x="4802" y="6229"/>
                  </a:cubicBezTo>
                  <a:cubicBezTo>
                    <a:pt x="5345" y="7054"/>
                    <a:pt x="6388" y="7544"/>
                    <a:pt x="7392" y="7544"/>
                  </a:cubicBezTo>
                  <a:cubicBezTo>
                    <a:pt x="7950" y="7544"/>
                    <a:pt x="8496" y="7393"/>
                    <a:pt x="8937" y="7063"/>
                  </a:cubicBezTo>
                  <a:cubicBezTo>
                    <a:pt x="10267" y="6067"/>
                    <a:pt x="10201" y="4031"/>
                    <a:pt x="8876" y="3110"/>
                  </a:cubicBezTo>
                  <a:cubicBezTo>
                    <a:pt x="7789" y="2355"/>
                    <a:pt x="6430" y="2029"/>
                    <a:pt x="5082" y="2029"/>
                  </a:cubicBezTo>
                  <a:cubicBezTo>
                    <a:pt x="4342" y="2029"/>
                    <a:pt x="3606" y="2127"/>
                    <a:pt x="2919" y="2306"/>
                  </a:cubicBezTo>
                  <a:cubicBezTo>
                    <a:pt x="1129" y="2773"/>
                    <a:pt x="44" y="4159"/>
                    <a:pt x="459" y="6008"/>
                  </a:cubicBezTo>
                  <a:cubicBezTo>
                    <a:pt x="940" y="8134"/>
                    <a:pt x="3411" y="9059"/>
                    <a:pt x="5337" y="9262"/>
                  </a:cubicBezTo>
                  <a:cubicBezTo>
                    <a:pt x="5778" y="9309"/>
                    <a:pt x="6231" y="9334"/>
                    <a:pt x="6688" y="9334"/>
                  </a:cubicBezTo>
                  <a:cubicBezTo>
                    <a:pt x="8684" y="9334"/>
                    <a:pt x="10757" y="8845"/>
                    <a:pt x="12213" y="7456"/>
                  </a:cubicBezTo>
                  <a:cubicBezTo>
                    <a:pt x="13876" y="5872"/>
                    <a:pt x="13273" y="3293"/>
                    <a:pt x="11739" y="1883"/>
                  </a:cubicBezTo>
                  <a:cubicBezTo>
                    <a:pt x="10245" y="510"/>
                    <a:pt x="7968" y="0"/>
                    <a:pt x="5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997" name="Google Shape;1997;p61"/>
            <p:cNvGrpSpPr/>
            <p:nvPr/>
          </p:nvGrpSpPr>
          <p:grpSpPr>
            <a:xfrm>
              <a:off x="860977" y="4250999"/>
              <a:ext cx="408327" cy="292948"/>
              <a:chOff x="955275" y="4682350"/>
              <a:chExt cx="402650" cy="288875"/>
            </a:xfrm>
          </p:grpSpPr>
          <p:sp>
            <p:nvSpPr>
              <p:cNvPr id="1998" name="Google Shape;1998;p61"/>
              <p:cNvSpPr/>
              <p:nvPr/>
            </p:nvSpPr>
            <p:spPr>
              <a:xfrm>
                <a:off x="1071300" y="4780000"/>
                <a:ext cx="164250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3605" extrusionOk="0">
                    <a:moveTo>
                      <a:pt x="3111" y="715"/>
                    </a:moveTo>
                    <a:cubicBezTo>
                      <a:pt x="3338" y="715"/>
                      <a:pt x="3547" y="733"/>
                      <a:pt x="3715" y="761"/>
                    </a:cubicBezTo>
                    <a:lnTo>
                      <a:pt x="3715" y="761"/>
                    </a:lnTo>
                    <a:cubicBezTo>
                      <a:pt x="3723" y="763"/>
                      <a:pt x="3732" y="764"/>
                      <a:pt x="3741" y="766"/>
                    </a:cubicBezTo>
                    <a:cubicBezTo>
                      <a:pt x="3741" y="766"/>
                      <a:pt x="3741" y="766"/>
                      <a:pt x="3741" y="766"/>
                    </a:cubicBezTo>
                    <a:lnTo>
                      <a:pt x="3741" y="766"/>
                    </a:lnTo>
                    <a:cubicBezTo>
                      <a:pt x="3751" y="768"/>
                      <a:pt x="3761" y="769"/>
                      <a:pt x="3772" y="770"/>
                    </a:cubicBezTo>
                    <a:lnTo>
                      <a:pt x="3772" y="770"/>
                    </a:lnTo>
                    <a:cubicBezTo>
                      <a:pt x="4345" y="854"/>
                      <a:pt x="5646" y="1096"/>
                      <a:pt x="5400" y="1928"/>
                    </a:cubicBezTo>
                    <a:cubicBezTo>
                      <a:pt x="5178" y="2672"/>
                      <a:pt x="4059" y="2874"/>
                      <a:pt x="3419" y="2881"/>
                    </a:cubicBezTo>
                    <a:cubicBezTo>
                      <a:pt x="3414" y="2881"/>
                      <a:pt x="3408" y="2881"/>
                      <a:pt x="3402" y="2881"/>
                    </a:cubicBezTo>
                    <a:cubicBezTo>
                      <a:pt x="2780" y="2881"/>
                      <a:pt x="939" y="2580"/>
                      <a:pt x="1192" y="1636"/>
                    </a:cubicBezTo>
                    <a:cubicBezTo>
                      <a:pt x="1383" y="922"/>
                      <a:pt x="2344" y="715"/>
                      <a:pt x="3111" y="715"/>
                    </a:cubicBezTo>
                    <a:close/>
                    <a:moveTo>
                      <a:pt x="3127" y="1"/>
                    </a:moveTo>
                    <a:cubicBezTo>
                      <a:pt x="2077" y="1"/>
                      <a:pt x="888" y="348"/>
                      <a:pt x="522" y="1371"/>
                    </a:cubicBezTo>
                    <a:cubicBezTo>
                      <a:pt x="1" y="2828"/>
                      <a:pt x="1978" y="3452"/>
                      <a:pt x="3031" y="3580"/>
                    </a:cubicBezTo>
                    <a:cubicBezTo>
                      <a:pt x="3166" y="3596"/>
                      <a:pt x="3307" y="3605"/>
                      <a:pt x="3453" y="3605"/>
                    </a:cubicBezTo>
                    <a:cubicBezTo>
                      <a:pt x="4478" y="3605"/>
                      <a:pt x="5700" y="3186"/>
                      <a:pt x="6071" y="2187"/>
                    </a:cubicBezTo>
                    <a:cubicBezTo>
                      <a:pt x="6569" y="844"/>
                      <a:pt x="4957" y="217"/>
                      <a:pt x="3932" y="71"/>
                    </a:cubicBezTo>
                    <a:cubicBezTo>
                      <a:pt x="3687" y="26"/>
                      <a:pt x="3412" y="1"/>
                      <a:pt x="3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61"/>
              <p:cNvSpPr/>
              <p:nvPr/>
            </p:nvSpPr>
            <p:spPr>
              <a:xfrm>
                <a:off x="955275" y="4711775"/>
                <a:ext cx="402075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9249" extrusionOk="0">
                    <a:moveTo>
                      <a:pt x="6468" y="711"/>
                    </a:moveTo>
                    <a:cubicBezTo>
                      <a:pt x="7113" y="711"/>
                      <a:pt x="7728" y="764"/>
                      <a:pt x="8242" y="836"/>
                    </a:cubicBezTo>
                    <a:cubicBezTo>
                      <a:pt x="8254" y="838"/>
                      <a:pt x="8267" y="839"/>
                      <a:pt x="8279" y="839"/>
                    </a:cubicBezTo>
                    <a:lnTo>
                      <a:pt x="8279" y="839"/>
                    </a:lnTo>
                    <a:cubicBezTo>
                      <a:pt x="8298" y="844"/>
                      <a:pt x="8317" y="847"/>
                      <a:pt x="8338" y="850"/>
                    </a:cubicBezTo>
                    <a:cubicBezTo>
                      <a:pt x="11342" y="1141"/>
                      <a:pt x="15201" y="2583"/>
                      <a:pt x="14132" y="6313"/>
                    </a:cubicBezTo>
                    <a:cubicBezTo>
                      <a:pt x="13639" y="8029"/>
                      <a:pt x="11674" y="8521"/>
                      <a:pt x="9650" y="8521"/>
                    </a:cubicBezTo>
                    <a:cubicBezTo>
                      <a:pt x="8066" y="8521"/>
                      <a:pt x="6445" y="8220"/>
                      <a:pt x="5466" y="7969"/>
                    </a:cubicBezTo>
                    <a:cubicBezTo>
                      <a:pt x="3415" y="7444"/>
                      <a:pt x="1054" y="5720"/>
                      <a:pt x="1599" y="3326"/>
                    </a:cubicBezTo>
                    <a:cubicBezTo>
                      <a:pt x="2076" y="1236"/>
                      <a:pt x="4428" y="711"/>
                      <a:pt x="6468" y="711"/>
                    </a:cubicBezTo>
                    <a:close/>
                    <a:moveTo>
                      <a:pt x="6509" y="1"/>
                    </a:moveTo>
                    <a:cubicBezTo>
                      <a:pt x="4155" y="1"/>
                      <a:pt x="1652" y="679"/>
                      <a:pt x="905" y="3133"/>
                    </a:cubicBezTo>
                    <a:cubicBezTo>
                      <a:pt x="1" y="6097"/>
                      <a:pt x="3261" y="8150"/>
                      <a:pt x="5645" y="8759"/>
                    </a:cubicBezTo>
                    <a:cubicBezTo>
                      <a:pt x="6713" y="9032"/>
                      <a:pt x="8056" y="9249"/>
                      <a:pt x="9392" y="9249"/>
                    </a:cubicBezTo>
                    <a:cubicBezTo>
                      <a:pt x="11830" y="9249"/>
                      <a:pt x="14247" y="8528"/>
                      <a:pt x="14939" y="6115"/>
                    </a:cubicBezTo>
                    <a:cubicBezTo>
                      <a:pt x="16082" y="2126"/>
                      <a:pt x="11436" y="434"/>
                      <a:pt x="8360" y="130"/>
                    </a:cubicBezTo>
                    <a:lnTo>
                      <a:pt x="8360" y="130"/>
                    </a:lnTo>
                    <a:cubicBezTo>
                      <a:pt x="7780" y="51"/>
                      <a:pt x="7150" y="1"/>
                      <a:pt x="65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61"/>
              <p:cNvSpPr/>
              <p:nvPr/>
            </p:nvSpPr>
            <p:spPr>
              <a:xfrm>
                <a:off x="998650" y="4682350"/>
                <a:ext cx="11632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609" extrusionOk="0">
                    <a:moveTo>
                      <a:pt x="2326" y="0"/>
                    </a:moveTo>
                    <a:cubicBezTo>
                      <a:pt x="0" y="0"/>
                      <a:pt x="0" y="3608"/>
                      <a:pt x="2326" y="3608"/>
                    </a:cubicBezTo>
                    <a:cubicBezTo>
                      <a:pt x="4652" y="3608"/>
                      <a:pt x="4652" y="0"/>
                      <a:pt x="2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61"/>
              <p:cNvSpPr/>
              <p:nvPr/>
            </p:nvSpPr>
            <p:spPr>
              <a:xfrm>
                <a:off x="1212500" y="4858475"/>
                <a:ext cx="145425" cy="112750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4510" extrusionOk="0">
                    <a:moveTo>
                      <a:pt x="2909" y="1"/>
                    </a:moveTo>
                    <a:cubicBezTo>
                      <a:pt x="1" y="1"/>
                      <a:pt x="1" y="4510"/>
                      <a:pt x="2909" y="4510"/>
                    </a:cubicBezTo>
                    <a:cubicBezTo>
                      <a:pt x="5817" y="4510"/>
                      <a:pt x="5817" y="1"/>
                      <a:pt x="2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61"/>
              <p:cNvSpPr/>
              <p:nvPr/>
            </p:nvSpPr>
            <p:spPr>
              <a:xfrm>
                <a:off x="1229875" y="4711200"/>
                <a:ext cx="87225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707" extrusionOk="0">
                    <a:moveTo>
                      <a:pt x="1745" y="0"/>
                    </a:moveTo>
                    <a:cubicBezTo>
                      <a:pt x="0" y="0"/>
                      <a:pt x="0" y="2706"/>
                      <a:pt x="1745" y="2706"/>
                    </a:cubicBezTo>
                    <a:cubicBezTo>
                      <a:pt x="3489" y="2706"/>
                      <a:pt x="3489" y="0"/>
                      <a:pt x="17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03" name="Google Shape;2003;p61"/>
            <p:cNvGrpSpPr/>
            <p:nvPr/>
          </p:nvGrpSpPr>
          <p:grpSpPr>
            <a:xfrm>
              <a:off x="5387159" y="759123"/>
              <a:ext cx="472773" cy="305295"/>
              <a:chOff x="5418525" y="1239025"/>
              <a:chExt cx="466200" cy="301050"/>
            </a:xfrm>
          </p:grpSpPr>
          <p:sp>
            <p:nvSpPr>
              <p:cNvPr id="2004" name="Google Shape;2004;p61"/>
              <p:cNvSpPr/>
              <p:nvPr/>
            </p:nvSpPr>
            <p:spPr>
              <a:xfrm>
                <a:off x="5567025" y="1357750"/>
                <a:ext cx="1489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84" extrusionOk="0">
                    <a:moveTo>
                      <a:pt x="2832" y="711"/>
                    </a:moveTo>
                    <a:cubicBezTo>
                      <a:pt x="3090" y="711"/>
                      <a:pt x="3333" y="734"/>
                      <a:pt x="3524" y="766"/>
                    </a:cubicBezTo>
                    <a:lnTo>
                      <a:pt x="3524" y="766"/>
                    </a:lnTo>
                    <a:cubicBezTo>
                      <a:pt x="3529" y="767"/>
                      <a:pt x="3533" y="768"/>
                      <a:pt x="3538" y="769"/>
                    </a:cubicBezTo>
                    <a:cubicBezTo>
                      <a:pt x="4209" y="937"/>
                      <a:pt x="5081" y="1333"/>
                      <a:pt x="4633" y="2145"/>
                    </a:cubicBezTo>
                    <a:cubicBezTo>
                      <a:pt x="4308" y="2733"/>
                      <a:pt x="3559" y="3061"/>
                      <a:pt x="2891" y="3061"/>
                    </a:cubicBezTo>
                    <a:cubicBezTo>
                      <a:pt x="2804" y="3061"/>
                      <a:pt x="2719" y="3056"/>
                      <a:pt x="2636" y="3044"/>
                    </a:cubicBezTo>
                    <a:cubicBezTo>
                      <a:pt x="1968" y="2954"/>
                      <a:pt x="898" y="2376"/>
                      <a:pt x="1120" y="1559"/>
                    </a:cubicBezTo>
                    <a:cubicBezTo>
                      <a:pt x="1302" y="887"/>
                      <a:pt x="2124" y="711"/>
                      <a:pt x="2832" y="711"/>
                    </a:cubicBezTo>
                    <a:close/>
                    <a:moveTo>
                      <a:pt x="2868" y="0"/>
                    </a:moveTo>
                    <a:cubicBezTo>
                      <a:pt x="1879" y="0"/>
                      <a:pt x="808" y="299"/>
                      <a:pt x="454" y="1285"/>
                    </a:cubicBezTo>
                    <a:cubicBezTo>
                      <a:pt x="0" y="2552"/>
                      <a:pt x="1347" y="3533"/>
                      <a:pt x="2443" y="3740"/>
                    </a:cubicBezTo>
                    <a:cubicBezTo>
                      <a:pt x="2596" y="3769"/>
                      <a:pt x="2752" y="3783"/>
                      <a:pt x="2909" y="3783"/>
                    </a:cubicBezTo>
                    <a:cubicBezTo>
                      <a:pt x="3863" y="3783"/>
                      <a:pt x="4838" y="3265"/>
                      <a:pt x="5300" y="2430"/>
                    </a:cubicBezTo>
                    <a:cubicBezTo>
                      <a:pt x="5958" y="1239"/>
                      <a:pt x="4858" y="387"/>
                      <a:pt x="3813" y="95"/>
                    </a:cubicBezTo>
                    <a:lnTo>
                      <a:pt x="3813" y="95"/>
                    </a:lnTo>
                    <a:cubicBezTo>
                      <a:pt x="3788" y="85"/>
                      <a:pt x="3760" y="77"/>
                      <a:pt x="3729" y="72"/>
                    </a:cubicBezTo>
                    <a:lnTo>
                      <a:pt x="3729" y="72"/>
                    </a:lnTo>
                    <a:lnTo>
                      <a:pt x="3729" y="73"/>
                    </a:lnTo>
                    <a:cubicBezTo>
                      <a:pt x="3705" y="67"/>
                      <a:pt x="3682" y="63"/>
                      <a:pt x="3659" y="62"/>
                    </a:cubicBezTo>
                    <a:lnTo>
                      <a:pt x="3659" y="62"/>
                    </a:lnTo>
                    <a:cubicBezTo>
                      <a:pt x="3413" y="24"/>
                      <a:pt x="3144" y="0"/>
                      <a:pt x="2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61"/>
              <p:cNvSpPr/>
              <p:nvPr/>
            </p:nvSpPr>
            <p:spPr>
              <a:xfrm>
                <a:off x="5418525" y="1273450"/>
                <a:ext cx="440400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17616" h="10176" extrusionOk="0">
                    <a:moveTo>
                      <a:pt x="6230" y="643"/>
                    </a:moveTo>
                    <a:cubicBezTo>
                      <a:pt x="7758" y="643"/>
                      <a:pt x="9388" y="978"/>
                      <a:pt x="10629" y="1145"/>
                    </a:cubicBezTo>
                    <a:lnTo>
                      <a:pt x="10629" y="1145"/>
                    </a:lnTo>
                    <a:cubicBezTo>
                      <a:pt x="10637" y="1146"/>
                      <a:pt x="10646" y="1147"/>
                      <a:pt x="10655" y="1148"/>
                    </a:cubicBezTo>
                    <a:cubicBezTo>
                      <a:pt x="10655" y="1148"/>
                      <a:pt x="10655" y="1148"/>
                      <a:pt x="10655" y="1148"/>
                    </a:cubicBezTo>
                    <a:lnTo>
                      <a:pt x="10655" y="1148"/>
                    </a:lnTo>
                    <a:cubicBezTo>
                      <a:pt x="10665" y="1149"/>
                      <a:pt x="10674" y="1150"/>
                      <a:pt x="10683" y="1151"/>
                    </a:cubicBezTo>
                    <a:lnTo>
                      <a:pt x="10683" y="1151"/>
                    </a:lnTo>
                    <a:cubicBezTo>
                      <a:pt x="13699" y="1465"/>
                      <a:pt x="16704" y="3524"/>
                      <a:pt x="15624" y="6912"/>
                    </a:cubicBezTo>
                    <a:cubicBezTo>
                      <a:pt x="14954" y="9012"/>
                      <a:pt x="12436" y="9436"/>
                      <a:pt x="10203" y="9436"/>
                    </a:cubicBezTo>
                    <a:cubicBezTo>
                      <a:pt x="9385" y="9436"/>
                      <a:pt x="8606" y="9379"/>
                      <a:pt x="7970" y="9327"/>
                    </a:cubicBezTo>
                    <a:cubicBezTo>
                      <a:pt x="4833" y="9070"/>
                      <a:pt x="849" y="7115"/>
                      <a:pt x="1888" y="3346"/>
                    </a:cubicBezTo>
                    <a:cubicBezTo>
                      <a:pt x="2481" y="1192"/>
                      <a:pt x="4272" y="643"/>
                      <a:pt x="6230" y="643"/>
                    </a:cubicBezTo>
                    <a:close/>
                    <a:moveTo>
                      <a:pt x="6386" y="1"/>
                    </a:moveTo>
                    <a:cubicBezTo>
                      <a:pt x="3989" y="1"/>
                      <a:pt x="1865" y="711"/>
                      <a:pt x="1058" y="3639"/>
                    </a:cubicBezTo>
                    <a:cubicBezTo>
                      <a:pt x="0" y="7478"/>
                      <a:pt x="4575" y="9631"/>
                      <a:pt x="7593" y="10009"/>
                    </a:cubicBezTo>
                    <a:cubicBezTo>
                      <a:pt x="8362" y="10105"/>
                      <a:pt x="9210" y="10176"/>
                      <a:pt x="10070" y="10176"/>
                    </a:cubicBezTo>
                    <a:cubicBezTo>
                      <a:pt x="12754" y="10176"/>
                      <a:pt x="15558" y="9490"/>
                      <a:pt x="16430" y="6759"/>
                    </a:cubicBezTo>
                    <a:cubicBezTo>
                      <a:pt x="17616" y="3039"/>
                      <a:pt x="13763" y="738"/>
                      <a:pt x="10655" y="426"/>
                    </a:cubicBezTo>
                    <a:cubicBezTo>
                      <a:pt x="9277" y="242"/>
                      <a:pt x="7785" y="1"/>
                      <a:pt x="63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61"/>
              <p:cNvSpPr/>
              <p:nvPr/>
            </p:nvSpPr>
            <p:spPr>
              <a:xfrm>
                <a:off x="5768400" y="1402600"/>
                <a:ext cx="1163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607" extrusionOk="0">
                    <a:moveTo>
                      <a:pt x="2326" y="0"/>
                    </a:moveTo>
                    <a:cubicBezTo>
                      <a:pt x="0" y="0"/>
                      <a:pt x="0" y="3607"/>
                      <a:pt x="2326" y="3607"/>
                    </a:cubicBezTo>
                    <a:cubicBezTo>
                      <a:pt x="4652" y="3607"/>
                      <a:pt x="4652" y="0"/>
                      <a:pt x="2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61"/>
              <p:cNvSpPr/>
              <p:nvPr/>
            </p:nvSpPr>
            <p:spPr>
              <a:xfrm>
                <a:off x="5420025" y="1239025"/>
                <a:ext cx="145425" cy="112750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4510" extrusionOk="0">
                    <a:moveTo>
                      <a:pt x="2909" y="1"/>
                    </a:moveTo>
                    <a:cubicBezTo>
                      <a:pt x="1" y="1"/>
                      <a:pt x="1" y="4510"/>
                      <a:pt x="2909" y="4510"/>
                    </a:cubicBezTo>
                    <a:cubicBezTo>
                      <a:pt x="5817" y="4510"/>
                      <a:pt x="5817" y="1"/>
                      <a:pt x="2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61"/>
              <p:cNvSpPr/>
              <p:nvPr/>
            </p:nvSpPr>
            <p:spPr>
              <a:xfrm>
                <a:off x="5513550" y="1472400"/>
                <a:ext cx="87250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2707" extrusionOk="0">
                    <a:moveTo>
                      <a:pt x="1746" y="0"/>
                    </a:moveTo>
                    <a:cubicBezTo>
                      <a:pt x="0" y="0"/>
                      <a:pt x="0" y="2706"/>
                      <a:pt x="1746" y="2706"/>
                    </a:cubicBezTo>
                    <a:cubicBezTo>
                      <a:pt x="3490" y="2706"/>
                      <a:pt x="3490" y="0"/>
                      <a:pt x="1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09" name="Google Shape;2009;p61"/>
            <p:cNvGrpSpPr/>
            <p:nvPr/>
          </p:nvGrpSpPr>
          <p:grpSpPr>
            <a:xfrm>
              <a:off x="783627" y="1518355"/>
              <a:ext cx="177898" cy="190118"/>
              <a:chOff x="879000" y="1987700"/>
              <a:chExt cx="175425" cy="187475"/>
            </a:xfrm>
          </p:grpSpPr>
          <p:sp>
            <p:nvSpPr>
              <p:cNvPr id="2010" name="Google Shape;2010;p61"/>
              <p:cNvSpPr/>
              <p:nvPr/>
            </p:nvSpPr>
            <p:spPr>
              <a:xfrm>
                <a:off x="950775" y="1987700"/>
                <a:ext cx="3002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7499" extrusionOk="0">
                    <a:moveTo>
                      <a:pt x="442" y="1"/>
                    </a:moveTo>
                    <a:cubicBezTo>
                      <a:pt x="230" y="1"/>
                      <a:pt x="1" y="180"/>
                      <a:pt x="54" y="453"/>
                    </a:cubicBezTo>
                    <a:lnTo>
                      <a:pt x="53" y="453"/>
                    </a:lnTo>
                    <a:cubicBezTo>
                      <a:pt x="490" y="2662"/>
                      <a:pt x="290" y="4914"/>
                      <a:pt x="274" y="7151"/>
                    </a:cubicBezTo>
                    <a:cubicBezTo>
                      <a:pt x="273" y="7383"/>
                      <a:pt x="453" y="7499"/>
                      <a:pt x="633" y="7499"/>
                    </a:cubicBezTo>
                    <a:cubicBezTo>
                      <a:pt x="814" y="7499"/>
                      <a:pt x="995" y="7383"/>
                      <a:pt x="997" y="7151"/>
                    </a:cubicBezTo>
                    <a:cubicBezTo>
                      <a:pt x="1012" y="4847"/>
                      <a:pt x="1200" y="2537"/>
                      <a:pt x="750" y="261"/>
                    </a:cubicBezTo>
                    <a:cubicBezTo>
                      <a:pt x="714" y="79"/>
                      <a:pt x="582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61"/>
              <p:cNvSpPr/>
              <p:nvPr/>
            </p:nvSpPr>
            <p:spPr>
              <a:xfrm>
                <a:off x="879000" y="2066325"/>
                <a:ext cx="175425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7017" h="961" extrusionOk="0">
                    <a:moveTo>
                      <a:pt x="415" y="0"/>
                    </a:moveTo>
                    <a:cubicBezTo>
                      <a:pt x="0" y="0"/>
                      <a:pt x="21" y="675"/>
                      <a:pt x="462" y="725"/>
                    </a:cubicBezTo>
                    <a:cubicBezTo>
                      <a:pt x="2484" y="959"/>
                      <a:pt x="4518" y="959"/>
                      <a:pt x="6551" y="960"/>
                    </a:cubicBezTo>
                    <a:cubicBezTo>
                      <a:pt x="7016" y="960"/>
                      <a:pt x="7016" y="238"/>
                      <a:pt x="6551" y="238"/>
                    </a:cubicBezTo>
                    <a:cubicBezTo>
                      <a:pt x="4518" y="238"/>
                      <a:pt x="2484" y="237"/>
                      <a:pt x="462" y="3"/>
                    </a:cubicBezTo>
                    <a:cubicBezTo>
                      <a:pt x="446" y="1"/>
                      <a:pt x="430" y="0"/>
                      <a:pt x="4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61"/>
              <p:cNvSpPr/>
              <p:nvPr/>
            </p:nvSpPr>
            <p:spPr>
              <a:xfrm>
                <a:off x="918400" y="2033950"/>
                <a:ext cx="105750" cy="859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439" extrusionOk="0">
                    <a:moveTo>
                      <a:pt x="271" y="1"/>
                    </a:moveTo>
                    <a:cubicBezTo>
                      <a:pt x="65" y="1"/>
                      <a:pt x="0" y="356"/>
                      <a:pt x="235" y="453"/>
                    </a:cubicBezTo>
                    <a:cubicBezTo>
                      <a:pt x="1693" y="1059"/>
                      <a:pt x="2436" y="2632"/>
                      <a:pt x="3789" y="3407"/>
                    </a:cubicBezTo>
                    <a:cubicBezTo>
                      <a:pt x="3828" y="3429"/>
                      <a:pt x="3866" y="3438"/>
                      <a:pt x="3901" y="3438"/>
                    </a:cubicBezTo>
                    <a:cubicBezTo>
                      <a:pt x="4099" y="3438"/>
                      <a:pt x="4230" y="3140"/>
                      <a:pt x="4016" y="3017"/>
                    </a:cubicBezTo>
                    <a:cubicBezTo>
                      <a:pt x="2620" y="2218"/>
                      <a:pt x="1873" y="649"/>
                      <a:pt x="355" y="19"/>
                    </a:cubicBezTo>
                    <a:cubicBezTo>
                      <a:pt x="325" y="6"/>
                      <a:pt x="297" y="1"/>
                      <a:pt x="2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61"/>
              <p:cNvSpPr/>
              <p:nvPr/>
            </p:nvSpPr>
            <p:spPr>
              <a:xfrm>
                <a:off x="917975" y="2031725"/>
                <a:ext cx="96575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3802" extrusionOk="0">
                    <a:moveTo>
                      <a:pt x="3547" y="1"/>
                    </a:moveTo>
                    <a:cubicBezTo>
                      <a:pt x="3496" y="1"/>
                      <a:pt x="3444" y="23"/>
                      <a:pt x="3399" y="75"/>
                    </a:cubicBezTo>
                    <a:cubicBezTo>
                      <a:pt x="2386" y="1254"/>
                      <a:pt x="1212" y="2277"/>
                      <a:pt x="153" y="3412"/>
                    </a:cubicBezTo>
                    <a:cubicBezTo>
                      <a:pt x="1" y="3574"/>
                      <a:pt x="153" y="3801"/>
                      <a:pt x="322" y="3801"/>
                    </a:cubicBezTo>
                    <a:cubicBezTo>
                      <a:pt x="373" y="3801"/>
                      <a:pt x="426" y="3780"/>
                      <a:pt x="472" y="3731"/>
                    </a:cubicBezTo>
                    <a:cubicBezTo>
                      <a:pt x="1531" y="2596"/>
                      <a:pt x="2705" y="1571"/>
                      <a:pt x="3718" y="394"/>
                    </a:cubicBezTo>
                    <a:cubicBezTo>
                      <a:pt x="3862" y="227"/>
                      <a:pt x="3711" y="1"/>
                      <a:pt x="35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14" name="Google Shape;2014;p61"/>
            <p:cNvGrpSpPr/>
            <p:nvPr/>
          </p:nvGrpSpPr>
          <p:grpSpPr>
            <a:xfrm>
              <a:off x="2098331" y="2767574"/>
              <a:ext cx="189865" cy="184008"/>
              <a:chOff x="2175425" y="3219550"/>
              <a:chExt cx="187225" cy="181450"/>
            </a:xfrm>
          </p:grpSpPr>
          <p:sp>
            <p:nvSpPr>
              <p:cNvPr id="2015" name="Google Shape;2015;p61"/>
              <p:cNvSpPr/>
              <p:nvPr/>
            </p:nvSpPr>
            <p:spPr>
              <a:xfrm>
                <a:off x="2260025" y="3219550"/>
                <a:ext cx="18075" cy="1814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258" extrusionOk="0">
                    <a:moveTo>
                      <a:pt x="361" y="1"/>
                    </a:moveTo>
                    <a:cubicBezTo>
                      <a:pt x="181" y="1"/>
                      <a:pt x="0" y="117"/>
                      <a:pt x="0" y="351"/>
                    </a:cubicBezTo>
                    <a:lnTo>
                      <a:pt x="0" y="6909"/>
                    </a:lnTo>
                    <a:cubicBezTo>
                      <a:pt x="0" y="7142"/>
                      <a:pt x="181" y="7258"/>
                      <a:pt x="361" y="7258"/>
                    </a:cubicBezTo>
                    <a:cubicBezTo>
                      <a:pt x="542" y="7258"/>
                      <a:pt x="722" y="7142"/>
                      <a:pt x="722" y="6909"/>
                    </a:cubicBezTo>
                    <a:lnTo>
                      <a:pt x="722" y="351"/>
                    </a:lnTo>
                    <a:cubicBezTo>
                      <a:pt x="722" y="117"/>
                      <a:pt x="542" y="1"/>
                      <a:pt x="3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6" name="Google Shape;2016;p61"/>
              <p:cNvSpPr/>
              <p:nvPr/>
            </p:nvSpPr>
            <p:spPr>
              <a:xfrm>
                <a:off x="2175425" y="3301250"/>
                <a:ext cx="18722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723" extrusionOk="0">
                    <a:moveTo>
                      <a:pt x="465" y="0"/>
                    </a:moveTo>
                    <a:cubicBezTo>
                      <a:pt x="0" y="0"/>
                      <a:pt x="0" y="722"/>
                      <a:pt x="465" y="722"/>
                    </a:cubicBezTo>
                    <a:lnTo>
                      <a:pt x="7024" y="722"/>
                    </a:lnTo>
                    <a:cubicBezTo>
                      <a:pt x="7489" y="722"/>
                      <a:pt x="7489" y="0"/>
                      <a:pt x="70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7" name="Google Shape;2017;p61"/>
              <p:cNvSpPr/>
              <p:nvPr/>
            </p:nvSpPr>
            <p:spPr>
              <a:xfrm>
                <a:off x="2218800" y="3262025"/>
                <a:ext cx="106300" cy="9915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966" extrusionOk="0">
                    <a:moveTo>
                      <a:pt x="343" y="0"/>
                    </a:moveTo>
                    <a:cubicBezTo>
                      <a:pt x="160" y="0"/>
                      <a:pt x="1" y="228"/>
                      <a:pt x="175" y="378"/>
                    </a:cubicBezTo>
                    <a:cubicBezTo>
                      <a:pt x="1447" y="1478"/>
                      <a:pt x="2638" y="2663"/>
                      <a:pt x="3781" y="3895"/>
                    </a:cubicBezTo>
                    <a:cubicBezTo>
                      <a:pt x="3827" y="3945"/>
                      <a:pt x="3880" y="3966"/>
                      <a:pt x="3931" y="3966"/>
                    </a:cubicBezTo>
                    <a:cubicBezTo>
                      <a:pt x="4099" y="3966"/>
                      <a:pt x="4251" y="3740"/>
                      <a:pt x="4100" y="3576"/>
                    </a:cubicBezTo>
                    <a:cubicBezTo>
                      <a:pt x="2957" y="2344"/>
                      <a:pt x="1765" y="1158"/>
                      <a:pt x="492" y="59"/>
                    </a:cubicBezTo>
                    <a:cubicBezTo>
                      <a:pt x="445" y="18"/>
                      <a:pt x="39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8" name="Google Shape;2018;p61"/>
              <p:cNvSpPr/>
              <p:nvPr/>
            </p:nvSpPr>
            <p:spPr>
              <a:xfrm>
                <a:off x="2217325" y="3261525"/>
                <a:ext cx="103125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25" h="4080" extrusionOk="0">
                    <a:moveTo>
                      <a:pt x="3824" y="0"/>
                    </a:moveTo>
                    <a:cubicBezTo>
                      <a:pt x="3786" y="0"/>
                      <a:pt x="3746" y="13"/>
                      <a:pt x="3705" y="43"/>
                    </a:cubicBezTo>
                    <a:cubicBezTo>
                      <a:pt x="2330" y="1058"/>
                      <a:pt x="1239" y="2388"/>
                      <a:pt x="143" y="3685"/>
                    </a:cubicBezTo>
                    <a:cubicBezTo>
                      <a:pt x="0" y="3854"/>
                      <a:pt x="150" y="4080"/>
                      <a:pt x="313" y="4080"/>
                    </a:cubicBezTo>
                    <a:cubicBezTo>
                      <a:pt x="365" y="4080"/>
                      <a:pt x="417" y="4058"/>
                      <a:pt x="462" y="4005"/>
                    </a:cubicBezTo>
                    <a:cubicBezTo>
                      <a:pt x="1529" y="2740"/>
                      <a:pt x="2593" y="1421"/>
                      <a:pt x="3934" y="432"/>
                    </a:cubicBezTo>
                    <a:cubicBezTo>
                      <a:pt x="4125" y="291"/>
                      <a:pt x="4004" y="0"/>
                      <a:pt x="3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19" name="Google Shape;2019;p61"/>
            <p:cNvGrpSpPr/>
            <p:nvPr/>
          </p:nvGrpSpPr>
          <p:grpSpPr>
            <a:xfrm>
              <a:off x="5192350" y="1210195"/>
              <a:ext cx="171991" cy="172143"/>
              <a:chOff x="5226425" y="1683825"/>
              <a:chExt cx="169600" cy="169750"/>
            </a:xfrm>
          </p:grpSpPr>
          <p:sp>
            <p:nvSpPr>
              <p:cNvPr id="2020" name="Google Shape;2020;p61"/>
              <p:cNvSpPr/>
              <p:nvPr/>
            </p:nvSpPr>
            <p:spPr>
              <a:xfrm>
                <a:off x="5299325" y="1683825"/>
                <a:ext cx="18075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790" extrusionOk="0">
                    <a:moveTo>
                      <a:pt x="362" y="1"/>
                    </a:moveTo>
                    <a:cubicBezTo>
                      <a:pt x="181" y="1"/>
                      <a:pt x="1" y="117"/>
                      <a:pt x="1" y="350"/>
                    </a:cubicBezTo>
                    <a:lnTo>
                      <a:pt x="1" y="6440"/>
                    </a:lnTo>
                    <a:cubicBezTo>
                      <a:pt x="1" y="6673"/>
                      <a:pt x="181" y="6789"/>
                      <a:pt x="362" y="6789"/>
                    </a:cubicBezTo>
                    <a:cubicBezTo>
                      <a:pt x="542" y="6789"/>
                      <a:pt x="723" y="6673"/>
                      <a:pt x="723" y="6440"/>
                    </a:cubicBezTo>
                    <a:lnTo>
                      <a:pt x="723" y="350"/>
                    </a:lnTo>
                    <a:cubicBezTo>
                      <a:pt x="723" y="117"/>
                      <a:pt x="542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1" name="Google Shape;2021;p61"/>
              <p:cNvSpPr/>
              <p:nvPr/>
            </p:nvSpPr>
            <p:spPr>
              <a:xfrm>
                <a:off x="5226425" y="1753725"/>
                <a:ext cx="1696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961" extrusionOk="0">
                    <a:moveTo>
                      <a:pt x="6369" y="1"/>
                    </a:moveTo>
                    <a:cubicBezTo>
                      <a:pt x="6354" y="1"/>
                      <a:pt x="6339" y="2"/>
                      <a:pt x="6323" y="3"/>
                    </a:cubicBezTo>
                    <a:cubicBezTo>
                      <a:pt x="4378" y="228"/>
                      <a:pt x="2423" y="237"/>
                      <a:pt x="467" y="239"/>
                    </a:cubicBezTo>
                    <a:cubicBezTo>
                      <a:pt x="1" y="239"/>
                      <a:pt x="1" y="961"/>
                      <a:pt x="467" y="961"/>
                    </a:cubicBezTo>
                    <a:cubicBezTo>
                      <a:pt x="2423" y="961"/>
                      <a:pt x="4378" y="950"/>
                      <a:pt x="6323" y="726"/>
                    </a:cubicBezTo>
                    <a:cubicBezTo>
                      <a:pt x="6763" y="675"/>
                      <a:pt x="6784" y="1"/>
                      <a:pt x="6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61"/>
              <p:cNvSpPr/>
              <p:nvPr/>
            </p:nvSpPr>
            <p:spPr>
              <a:xfrm>
                <a:off x="5263275" y="1719350"/>
                <a:ext cx="100575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3634" extrusionOk="0">
                    <a:moveTo>
                      <a:pt x="297" y="0"/>
                    </a:moveTo>
                    <a:cubicBezTo>
                      <a:pt x="119" y="0"/>
                      <a:pt x="0" y="291"/>
                      <a:pt x="188" y="433"/>
                    </a:cubicBezTo>
                    <a:lnTo>
                      <a:pt x="190" y="433"/>
                    </a:lnTo>
                    <a:cubicBezTo>
                      <a:pt x="1407" y="1352"/>
                      <a:pt x="2633" y="2343"/>
                      <a:pt x="3571" y="3554"/>
                    </a:cubicBezTo>
                    <a:cubicBezTo>
                      <a:pt x="3614" y="3610"/>
                      <a:pt x="3665" y="3633"/>
                      <a:pt x="3716" y="3633"/>
                    </a:cubicBezTo>
                    <a:cubicBezTo>
                      <a:pt x="3873" y="3633"/>
                      <a:pt x="4022" y="3407"/>
                      <a:pt x="3890" y="3235"/>
                    </a:cubicBezTo>
                    <a:cubicBezTo>
                      <a:pt x="2927" y="1992"/>
                      <a:pt x="1666" y="986"/>
                      <a:pt x="417" y="44"/>
                    </a:cubicBezTo>
                    <a:cubicBezTo>
                      <a:pt x="376" y="13"/>
                      <a:pt x="335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3" name="Google Shape;2023;p61"/>
              <p:cNvSpPr/>
              <p:nvPr/>
            </p:nvSpPr>
            <p:spPr>
              <a:xfrm>
                <a:off x="5253700" y="1717375"/>
                <a:ext cx="10172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148" extrusionOk="0">
                    <a:moveTo>
                      <a:pt x="3743" y="1"/>
                    </a:moveTo>
                    <a:cubicBezTo>
                      <a:pt x="3692" y="1"/>
                      <a:pt x="3639" y="21"/>
                      <a:pt x="3592" y="68"/>
                    </a:cubicBezTo>
                    <a:lnTo>
                      <a:pt x="3593" y="68"/>
                    </a:lnTo>
                    <a:cubicBezTo>
                      <a:pt x="2413" y="1266"/>
                      <a:pt x="1393" y="2611"/>
                      <a:pt x="166" y="3766"/>
                    </a:cubicBezTo>
                    <a:cubicBezTo>
                      <a:pt x="1" y="3921"/>
                      <a:pt x="157" y="4148"/>
                      <a:pt x="334" y="4148"/>
                    </a:cubicBezTo>
                    <a:cubicBezTo>
                      <a:pt x="385" y="4148"/>
                      <a:pt x="437" y="4129"/>
                      <a:pt x="485" y="4085"/>
                    </a:cubicBezTo>
                    <a:cubicBezTo>
                      <a:pt x="1710" y="2931"/>
                      <a:pt x="2732" y="1585"/>
                      <a:pt x="3911" y="387"/>
                    </a:cubicBezTo>
                    <a:cubicBezTo>
                      <a:pt x="4068" y="227"/>
                      <a:pt x="3915" y="1"/>
                      <a:pt x="3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24" name="Google Shape;2024;p61"/>
            <p:cNvGrpSpPr/>
            <p:nvPr/>
          </p:nvGrpSpPr>
          <p:grpSpPr>
            <a:xfrm>
              <a:off x="6855322" y="2892283"/>
              <a:ext cx="165932" cy="178076"/>
              <a:chOff x="6866275" y="3342525"/>
              <a:chExt cx="163625" cy="175600"/>
            </a:xfrm>
          </p:grpSpPr>
          <p:sp>
            <p:nvSpPr>
              <p:cNvPr id="2025" name="Google Shape;2025;p61"/>
              <p:cNvSpPr/>
              <p:nvPr/>
            </p:nvSpPr>
            <p:spPr>
              <a:xfrm>
                <a:off x="6939050" y="3342525"/>
                <a:ext cx="18075" cy="1756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024" extrusionOk="0">
                    <a:moveTo>
                      <a:pt x="361" y="1"/>
                    </a:moveTo>
                    <a:cubicBezTo>
                      <a:pt x="181" y="1"/>
                      <a:pt x="0" y="117"/>
                      <a:pt x="0" y="351"/>
                    </a:cubicBezTo>
                    <a:lnTo>
                      <a:pt x="0" y="6674"/>
                    </a:lnTo>
                    <a:cubicBezTo>
                      <a:pt x="0" y="6907"/>
                      <a:pt x="181" y="7024"/>
                      <a:pt x="361" y="7024"/>
                    </a:cubicBezTo>
                    <a:cubicBezTo>
                      <a:pt x="542" y="7024"/>
                      <a:pt x="722" y="6907"/>
                      <a:pt x="722" y="6674"/>
                    </a:cubicBezTo>
                    <a:lnTo>
                      <a:pt x="722" y="351"/>
                    </a:lnTo>
                    <a:cubicBezTo>
                      <a:pt x="722" y="117"/>
                      <a:pt x="542" y="1"/>
                      <a:pt x="3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61"/>
              <p:cNvSpPr/>
              <p:nvPr/>
            </p:nvSpPr>
            <p:spPr>
              <a:xfrm>
                <a:off x="6866275" y="3424150"/>
                <a:ext cx="16362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6545" h="888" extrusionOk="0">
                    <a:moveTo>
                      <a:pt x="414" y="0"/>
                    </a:moveTo>
                    <a:cubicBezTo>
                      <a:pt x="0" y="0"/>
                      <a:pt x="21" y="673"/>
                      <a:pt x="461" y="725"/>
                    </a:cubicBezTo>
                    <a:cubicBezTo>
                      <a:pt x="1395" y="833"/>
                      <a:pt x="2334" y="887"/>
                      <a:pt x="3272" y="887"/>
                    </a:cubicBezTo>
                    <a:cubicBezTo>
                      <a:pt x="4211" y="887"/>
                      <a:pt x="5149" y="833"/>
                      <a:pt x="6083" y="725"/>
                    </a:cubicBezTo>
                    <a:cubicBezTo>
                      <a:pt x="6524" y="673"/>
                      <a:pt x="6544" y="0"/>
                      <a:pt x="6130" y="0"/>
                    </a:cubicBezTo>
                    <a:cubicBezTo>
                      <a:pt x="6115" y="0"/>
                      <a:pt x="6099" y="1"/>
                      <a:pt x="6083" y="3"/>
                    </a:cubicBezTo>
                    <a:cubicBezTo>
                      <a:pt x="5149" y="111"/>
                      <a:pt x="4211" y="165"/>
                      <a:pt x="3272" y="165"/>
                    </a:cubicBezTo>
                    <a:cubicBezTo>
                      <a:pt x="2334" y="165"/>
                      <a:pt x="1395" y="111"/>
                      <a:pt x="461" y="3"/>
                    </a:cubicBezTo>
                    <a:cubicBezTo>
                      <a:pt x="445" y="1"/>
                      <a:pt x="429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7" name="Google Shape;2027;p61"/>
              <p:cNvSpPr/>
              <p:nvPr/>
            </p:nvSpPr>
            <p:spPr>
              <a:xfrm>
                <a:off x="6901475" y="3390650"/>
                <a:ext cx="928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511" extrusionOk="0">
                    <a:moveTo>
                      <a:pt x="351" y="1"/>
                    </a:moveTo>
                    <a:cubicBezTo>
                      <a:pt x="164" y="1"/>
                      <a:pt x="0" y="230"/>
                      <a:pt x="180" y="373"/>
                    </a:cubicBezTo>
                    <a:cubicBezTo>
                      <a:pt x="1319" y="1283"/>
                      <a:pt x="2267" y="2366"/>
                      <a:pt x="3246" y="3439"/>
                    </a:cubicBezTo>
                    <a:cubicBezTo>
                      <a:pt x="3292" y="3489"/>
                      <a:pt x="3345" y="3510"/>
                      <a:pt x="3396" y="3510"/>
                    </a:cubicBezTo>
                    <a:cubicBezTo>
                      <a:pt x="3563" y="3510"/>
                      <a:pt x="3715" y="3285"/>
                      <a:pt x="3565" y="3120"/>
                    </a:cubicBezTo>
                    <a:cubicBezTo>
                      <a:pt x="2586" y="2047"/>
                      <a:pt x="1638" y="963"/>
                      <a:pt x="499" y="54"/>
                    </a:cubicBezTo>
                    <a:cubicBezTo>
                      <a:pt x="452" y="17"/>
                      <a:pt x="401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8" name="Google Shape;2028;p61"/>
              <p:cNvSpPr/>
              <p:nvPr/>
            </p:nvSpPr>
            <p:spPr>
              <a:xfrm>
                <a:off x="6911475" y="3392900"/>
                <a:ext cx="8070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696" extrusionOk="0">
                    <a:moveTo>
                      <a:pt x="2909" y="0"/>
                    </a:moveTo>
                    <a:cubicBezTo>
                      <a:pt x="2840" y="0"/>
                      <a:pt x="2770" y="29"/>
                      <a:pt x="2721" y="100"/>
                    </a:cubicBezTo>
                    <a:cubicBezTo>
                      <a:pt x="1931" y="1224"/>
                      <a:pt x="1021" y="2249"/>
                      <a:pt x="140" y="3301"/>
                    </a:cubicBezTo>
                    <a:cubicBezTo>
                      <a:pt x="0" y="3470"/>
                      <a:pt x="150" y="3696"/>
                      <a:pt x="312" y="3696"/>
                    </a:cubicBezTo>
                    <a:cubicBezTo>
                      <a:pt x="363" y="3696"/>
                      <a:pt x="415" y="3674"/>
                      <a:pt x="459" y="3620"/>
                    </a:cubicBezTo>
                    <a:cubicBezTo>
                      <a:pt x="1365" y="2538"/>
                      <a:pt x="2299" y="1483"/>
                      <a:pt x="3110" y="327"/>
                    </a:cubicBezTo>
                    <a:cubicBezTo>
                      <a:pt x="3228" y="161"/>
                      <a:pt x="3071" y="0"/>
                      <a:pt x="2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029" name="Google Shape;2029;p61"/>
            <p:cNvSpPr/>
            <p:nvPr/>
          </p:nvSpPr>
          <p:spPr>
            <a:xfrm>
              <a:off x="2750606" y="3537373"/>
              <a:ext cx="140250" cy="147577"/>
            </a:xfrm>
            <a:custGeom>
              <a:avLst/>
              <a:gdLst/>
              <a:ahLst/>
              <a:cxnLst/>
              <a:rect l="l" t="t" r="r" b="b"/>
              <a:pathLst>
                <a:path w="5532" h="5821" extrusionOk="0">
                  <a:moveTo>
                    <a:pt x="2791" y="1"/>
                  </a:moveTo>
                  <a:lnTo>
                    <a:pt x="2129" y="2224"/>
                  </a:lnTo>
                  <a:lnTo>
                    <a:pt x="2129" y="2224"/>
                  </a:lnTo>
                  <a:cubicBezTo>
                    <a:pt x="957" y="2236"/>
                    <a:pt x="1" y="2261"/>
                    <a:pt x="1" y="2261"/>
                  </a:cubicBezTo>
                  <a:cubicBezTo>
                    <a:pt x="570" y="2754"/>
                    <a:pt x="1139" y="3203"/>
                    <a:pt x="1709" y="3636"/>
                  </a:cubicBezTo>
                  <a:lnTo>
                    <a:pt x="1709" y="3636"/>
                  </a:lnTo>
                  <a:lnTo>
                    <a:pt x="1059" y="5821"/>
                  </a:lnTo>
                  <a:cubicBezTo>
                    <a:pt x="1489" y="5421"/>
                    <a:pt x="2101" y="4913"/>
                    <a:pt x="2735" y="4407"/>
                  </a:cubicBezTo>
                  <a:lnTo>
                    <a:pt x="2735" y="4407"/>
                  </a:lnTo>
                  <a:cubicBezTo>
                    <a:pt x="3267" y="4804"/>
                    <a:pt x="3798" y="5203"/>
                    <a:pt x="4330" y="5628"/>
                  </a:cubicBezTo>
                  <a:cubicBezTo>
                    <a:pt x="4186" y="5055"/>
                    <a:pt x="3992" y="4324"/>
                    <a:pt x="3789" y="3580"/>
                  </a:cubicBezTo>
                  <a:lnTo>
                    <a:pt x="3789" y="3580"/>
                  </a:lnTo>
                  <a:cubicBezTo>
                    <a:pt x="4744" y="2842"/>
                    <a:pt x="5532" y="2261"/>
                    <a:pt x="5532" y="2261"/>
                  </a:cubicBezTo>
                  <a:cubicBezTo>
                    <a:pt x="4975" y="2230"/>
                    <a:pt x="4204" y="2219"/>
                    <a:pt x="3414" y="2218"/>
                  </a:cubicBezTo>
                  <a:lnTo>
                    <a:pt x="3414" y="2218"/>
                  </a:lnTo>
                  <a:cubicBezTo>
                    <a:pt x="3074" y="993"/>
                    <a:pt x="2791" y="1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61"/>
            <p:cNvSpPr/>
            <p:nvPr/>
          </p:nvSpPr>
          <p:spPr>
            <a:xfrm>
              <a:off x="430299" y="3547920"/>
              <a:ext cx="73826" cy="76210"/>
            </a:xfrm>
            <a:custGeom>
              <a:avLst/>
              <a:gdLst/>
              <a:ahLst/>
              <a:cxnLst/>
              <a:rect l="l" t="t" r="r" b="b"/>
              <a:pathLst>
                <a:path w="2912" h="3006" extrusionOk="0">
                  <a:moveTo>
                    <a:pt x="1421" y="0"/>
                  </a:moveTo>
                  <a:cubicBezTo>
                    <a:pt x="1328" y="406"/>
                    <a:pt x="1222" y="787"/>
                    <a:pt x="1120" y="1162"/>
                  </a:cubicBezTo>
                  <a:lnTo>
                    <a:pt x="1120" y="1162"/>
                  </a:lnTo>
                  <a:cubicBezTo>
                    <a:pt x="745" y="1182"/>
                    <a:pt x="371" y="1209"/>
                    <a:pt x="1" y="1227"/>
                  </a:cubicBezTo>
                  <a:cubicBezTo>
                    <a:pt x="307" y="1475"/>
                    <a:pt x="609" y="1719"/>
                    <a:pt x="919" y="1957"/>
                  </a:cubicBezTo>
                  <a:lnTo>
                    <a:pt x="919" y="1957"/>
                  </a:lnTo>
                  <a:cubicBezTo>
                    <a:pt x="842" y="2296"/>
                    <a:pt x="781" y="2641"/>
                    <a:pt x="748" y="3006"/>
                  </a:cubicBezTo>
                  <a:cubicBezTo>
                    <a:pt x="978" y="2846"/>
                    <a:pt x="1253" y="2639"/>
                    <a:pt x="1537" y="2411"/>
                  </a:cubicBezTo>
                  <a:lnTo>
                    <a:pt x="1537" y="2411"/>
                  </a:lnTo>
                  <a:cubicBezTo>
                    <a:pt x="1820" y="2609"/>
                    <a:pt x="2115" y="2800"/>
                    <a:pt x="2430" y="2982"/>
                  </a:cubicBezTo>
                  <a:cubicBezTo>
                    <a:pt x="2299" y="2654"/>
                    <a:pt x="2173" y="2320"/>
                    <a:pt x="2053" y="1982"/>
                  </a:cubicBezTo>
                  <a:lnTo>
                    <a:pt x="2053" y="1982"/>
                  </a:lnTo>
                  <a:cubicBezTo>
                    <a:pt x="2367" y="1710"/>
                    <a:pt x="2669" y="1431"/>
                    <a:pt x="2912" y="1179"/>
                  </a:cubicBezTo>
                  <a:cubicBezTo>
                    <a:pt x="2615" y="1146"/>
                    <a:pt x="2315" y="1134"/>
                    <a:pt x="2012" y="1134"/>
                  </a:cubicBezTo>
                  <a:cubicBezTo>
                    <a:pt x="1930" y="1134"/>
                    <a:pt x="1848" y="1135"/>
                    <a:pt x="1766" y="1137"/>
                  </a:cubicBezTo>
                  <a:lnTo>
                    <a:pt x="1766" y="1137"/>
                  </a:lnTo>
                  <a:cubicBezTo>
                    <a:pt x="1644" y="759"/>
                    <a:pt x="1529" y="380"/>
                    <a:pt x="14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031" name="Google Shape;2031;p61"/>
            <p:cNvGrpSpPr/>
            <p:nvPr/>
          </p:nvGrpSpPr>
          <p:grpSpPr>
            <a:xfrm>
              <a:off x="5997824" y="3540115"/>
              <a:ext cx="342690" cy="307678"/>
              <a:chOff x="6020700" y="3981350"/>
              <a:chExt cx="337925" cy="303400"/>
            </a:xfrm>
          </p:grpSpPr>
          <p:sp>
            <p:nvSpPr>
              <p:cNvPr id="2032" name="Google Shape;2032;p61"/>
              <p:cNvSpPr/>
              <p:nvPr/>
            </p:nvSpPr>
            <p:spPr>
              <a:xfrm>
                <a:off x="6073675" y="4130000"/>
                <a:ext cx="15422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6190" extrusionOk="0">
                    <a:moveTo>
                      <a:pt x="4372" y="1"/>
                    </a:moveTo>
                    <a:cubicBezTo>
                      <a:pt x="2308" y="1"/>
                      <a:pt x="1" y="1129"/>
                      <a:pt x="432" y="3573"/>
                    </a:cubicBezTo>
                    <a:cubicBezTo>
                      <a:pt x="759" y="5428"/>
                      <a:pt x="2224" y="6190"/>
                      <a:pt x="3809" y="6190"/>
                    </a:cubicBezTo>
                    <a:cubicBezTo>
                      <a:pt x="4524" y="6190"/>
                      <a:pt x="5263" y="6035"/>
                      <a:pt x="5934" y="5756"/>
                    </a:cubicBezTo>
                    <a:cubicBezTo>
                      <a:pt x="6168" y="5658"/>
                      <a:pt x="6104" y="5303"/>
                      <a:pt x="5897" y="5303"/>
                    </a:cubicBezTo>
                    <a:cubicBezTo>
                      <a:pt x="5871" y="5303"/>
                      <a:pt x="5843" y="5309"/>
                      <a:pt x="5813" y="5321"/>
                    </a:cubicBezTo>
                    <a:cubicBezTo>
                      <a:pt x="5168" y="5589"/>
                      <a:pt x="4452" y="5751"/>
                      <a:pt x="3766" y="5751"/>
                    </a:cubicBezTo>
                    <a:cubicBezTo>
                      <a:pt x="2492" y="5751"/>
                      <a:pt x="1324" y="5193"/>
                      <a:pt x="920" y="3723"/>
                    </a:cubicBezTo>
                    <a:cubicBezTo>
                      <a:pt x="297" y="1459"/>
                      <a:pt x="2545" y="453"/>
                      <a:pt x="4408" y="453"/>
                    </a:cubicBezTo>
                    <a:cubicBezTo>
                      <a:pt x="4527" y="453"/>
                      <a:pt x="4643" y="457"/>
                      <a:pt x="4758" y="465"/>
                    </a:cubicBezTo>
                    <a:cubicBezTo>
                      <a:pt x="4764" y="466"/>
                      <a:pt x="4770" y="466"/>
                      <a:pt x="4776" y="466"/>
                    </a:cubicBezTo>
                    <a:cubicBezTo>
                      <a:pt x="5048" y="466"/>
                      <a:pt x="5041" y="33"/>
                      <a:pt x="4758" y="14"/>
                    </a:cubicBezTo>
                    <a:cubicBezTo>
                      <a:pt x="4631" y="5"/>
                      <a:pt x="4502" y="1"/>
                      <a:pt x="4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3" name="Google Shape;2033;p61"/>
              <p:cNvSpPr/>
              <p:nvPr/>
            </p:nvSpPr>
            <p:spPr>
              <a:xfrm>
                <a:off x="6186450" y="4122775"/>
                <a:ext cx="17217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050" extrusionOk="0">
                    <a:moveTo>
                      <a:pt x="6366" y="1"/>
                    </a:moveTo>
                    <a:cubicBezTo>
                      <a:pt x="6234" y="1"/>
                      <a:pt x="6089" y="113"/>
                      <a:pt x="6120" y="285"/>
                    </a:cubicBezTo>
                    <a:cubicBezTo>
                      <a:pt x="6428" y="1976"/>
                      <a:pt x="5657" y="3504"/>
                      <a:pt x="3818" y="3603"/>
                    </a:cubicBezTo>
                    <a:cubicBezTo>
                      <a:pt x="3763" y="3606"/>
                      <a:pt x="3708" y="3608"/>
                      <a:pt x="3655" y="3608"/>
                    </a:cubicBezTo>
                    <a:cubicBezTo>
                      <a:pt x="1908" y="3608"/>
                      <a:pt x="750" y="2070"/>
                      <a:pt x="466" y="470"/>
                    </a:cubicBezTo>
                    <a:cubicBezTo>
                      <a:pt x="445" y="356"/>
                      <a:pt x="364" y="307"/>
                      <a:pt x="277" y="307"/>
                    </a:cubicBezTo>
                    <a:cubicBezTo>
                      <a:pt x="146" y="307"/>
                      <a:pt x="0" y="419"/>
                      <a:pt x="31" y="591"/>
                    </a:cubicBezTo>
                    <a:lnTo>
                      <a:pt x="29" y="588"/>
                    </a:lnTo>
                    <a:lnTo>
                      <a:pt x="29" y="588"/>
                    </a:lnTo>
                    <a:cubicBezTo>
                      <a:pt x="372" y="2514"/>
                      <a:pt x="1796" y="4049"/>
                      <a:pt x="3797" y="4049"/>
                    </a:cubicBezTo>
                    <a:cubicBezTo>
                      <a:pt x="3867" y="4049"/>
                      <a:pt x="3937" y="4047"/>
                      <a:pt x="4009" y="4043"/>
                    </a:cubicBezTo>
                    <a:cubicBezTo>
                      <a:pt x="6086" y="3932"/>
                      <a:pt x="6887" y="1983"/>
                      <a:pt x="6555" y="164"/>
                    </a:cubicBezTo>
                    <a:cubicBezTo>
                      <a:pt x="6535" y="50"/>
                      <a:pt x="6453" y="1"/>
                      <a:pt x="6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4" name="Google Shape;2034;p61"/>
              <p:cNvSpPr/>
              <p:nvPr/>
            </p:nvSpPr>
            <p:spPr>
              <a:xfrm>
                <a:off x="6185350" y="3981350"/>
                <a:ext cx="119125" cy="160300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6412" extrusionOk="0">
                    <a:moveTo>
                      <a:pt x="2041" y="0"/>
                    </a:moveTo>
                    <a:cubicBezTo>
                      <a:pt x="1775" y="0"/>
                      <a:pt x="1501" y="36"/>
                      <a:pt x="1225" y="111"/>
                    </a:cubicBezTo>
                    <a:cubicBezTo>
                      <a:pt x="968" y="182"/>
                      <a:pt x="1048" y="556"/>
                      <a:pt x="1282" y="556"/>
                    </a:cubicBezTo>
                    <a:cubicBezTo>
                      <a:pt x="1302" y="556"/>
                      <a:pt x="1323" y="554"/>
                      <a:pt x="1346" y="548"/>
                    </a:cubicBezTo>
                    <a:cubicBezTo>
                      <a:pt x="1598" y="479"/>
                      <a:pt x="1842" y="446"/>
                      <a:pt x="2073" y="446"/>
                    </a:cubicBezTo>
                    <a:cubicBezTo>
                      <a:pt x="3329" y="446"/>
                      <a:pt x="4236" y="1409"/>
                      <a:pt x="4277" y="2799"/>
                    </a:cubicBezTo>
                    <a:cubicBezTo>
                      <a:pt x="4340" y="4980"/>
                      <a:pt x="2141" y="5916"/>
                      <a:pt x="292" y="5960"/>
                    </a:cubicBezTo>
                    <a:cubicBezTo>
                      <a:pt x="4" y="5968"/>
                      <a:pt x="1" y="6412"/>
                      <a:pt x="286" y="6412"/>
                    </a:cubicBezTo>
                    <a:cubicBezTo>
                      <a:pt x="288" y="6412"/>
                      <a:pt x="290" y="6412"/>
                      <a:pt x="292" y="6411"/>
                    </a:cubicBezTo>
                    <a:lnTo>
                      <a:pt x="291" y="6411"/>
                    </a:lnTo>
                    <a:cubicBezTo>
                      <a:pt x="2488" y="6358"/>
                      <a:pt x="4672" y="5235"/>
                      <a:pt x="4727" y="2798"/>
                    </a:cubicBezTo>
                    <a:cubicBezTo>
                      <a:pt x="4764" y="1136"/>
                      <a:pt x="3533" y="0"/>
                      <a:pt x="2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5" name="Google Shape;2035;p61"/>
              <p:cNvSpPr/>
              <p:nvPr/>
            </p:nvSpPr>
            <p:spPr>
              <a:xfrm>
                <a:off x="6020700" y="4032775"/>
                <a:ext cx="187550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4813" extrusionOk="0">
                    <a:moveTo>
                      <a:pt x="4065" y="0"/>
                    </a:moveTo>
                    <a:cubicBezTo>
                      <a:pt x="4024" y="0"/>
                      <a:pt x="3982" y="1"/>
                      <a:pt x="3940" y="2"/>
                    </a:cubicBezTo>
                    <a:cubicBezTo>
                      <a:pt x="1489" y="74"/>
                      <a:pt x="0" y="2304"/>
                      <a:pt x="238" y="4597"/>
                    </a:cubicBezTo>
                    <a:cubicBezTo>
                      <a:pt x="253" y="4740"/>
                      <a:pt x="374" y="4813"/>
                      <a:pt x="487" y="4813"/>
                    </a:cubicBezTo>
                    <a:cubicBezTo>
                      <a:pt x="600" y="4813"/>
                      <a:pt x="705" y="4741"/>
                      <a:pt x="690" y="4597"/>
                    </a:cubicBezTo>
                    <a:cubicBezTo>
                      <a:pt x="476" y="2543"/>
                      <a:pt x="1632" y="745"/>
                      <a:pt x="3753" y="469"/>
                    </a:cubicBezTo>
                    <a:cubicBezTo>
                      <a:pt x="3906" y="449"/>
                      <a:pt x="4053" y="439"/>
                      <a:pt x="4194" y="439"/>
                    </a:cubicBezTo>
                    <a:cubicBezTo>
                      <a:pt x="6125" y="439"/>
                      <a:pt x="6998" y="2229"/>
                      <a:pt x="6659" y="4068"/>
                    </a:cubicBezTo>
                    <a:cubicBezTo>
                      <a:pt x="6629" y="4240"/>
                      <a:pt x="6774" y="4352"/>
                      <a:pt x="6905" y="4352"/>
                    </a:cubicBezTo>
                    <a:cubicBezTo>
                      <a:pt x="6992" y="4352"/>
                      <a:pt x="7073" y="4303"/>
                      <a:pt x="7094" y="4189"/>
                    </a:cubicBezTo>
                    <a:lnTo>
                      <a:pt x="7094" y="4188"/>
                    </a:lnTo>
                    <a:cubicBezTo>
                      <a:pt x="7501" y="1975"/>
                      <a:pt x="6446" y="0"/>
                      <a:pt x="40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36" name="Google Shape;2036;p61"/>
            <p:cNvGrpSpPr/>
            <p:nvPr/>
          </p:nvGrpSpPr>
          <p:grpSpPr>
            <a:xfrm>
              <a:off x="2238353" y="4277949"/>
              <a:ext cx="342715" cy="307678"/>
              <a:chOff x="2313500" y="4708925"/>
              <a:chExt cx="337950" cy="303400"/>
            </a:xfrm>
          </p:grpSpPr>
          <p:sp>
            <p:nvSpPr>
              <p:cNvPr id="2037" name="Google Shape;2037;p61"/>
              <p:cNvSpPr/>
              <p:nvPr/>
            </p:nvSpPr>
            <p:spPr>
              <a:xfrm>
                <a:off x="2366475" y="4857575"/>
                <a:ext cx="15425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6170" h="6190" extrusionOk="0">
                    <a:moveTo>
                      <a:pt x="4373" y="0"/>
                    </a:moveTo>
                    <a:cubicBezTo>
                      <a:pt x="2309" y="0"/>
                      <a:pt x="0" y="1129"/>
                      <a:pt x="431" y="3572"/>
                    </a:cubicBezTo>
                    <a:cubicBezTo>
                      <a:pt x="759" y="5429"/>
                      <a:pt x="2224" y="6190"/>
                      <a:pt x="3809" y="6190"/>
                    </a:cubicBezTo>
                    <a:cubicBezTo>
                      <a:pt x="4524" y="6190"/>
                      <a:pt x="5263" y="6035"/>
                      <a:pt x="5933" y="5756"/>
                    </a:cubicBezTo>
                    <a:cubicBezTo>
                      <a:pt x="6169" y="5659"/>
                      <a:pt x="6103" y="5303"/>
                      <a:pt x="5898" y="5303"/>
                    </a:cubicBezTo>
                    <a:cubicBezTo>
                      <a:pt x="5872" y="5303"/>
                      <a:pt x="5844" y="5309"/>
                      <a:pt x="5814" y="5322"/>
                    </a:cubicBezTo>
                    <a:cubicBezTo>
                      <a:pt x="5169" y="5589"/>
                      <a:pt x="4453" y="5750"/>
                      <a:pt x="3768" y="5750"/>
                    </a:cubicBezTo>
                    <a:cubicBezTo>
                      <a:pt x="2493" y="5750"/>
                      <a:pt x="1325" y="5193"/>
                      <a:pt x="921" y="3723"/>
                    </a:cubicBezTo>
                    <a:cubicBezTo>
                      <a:pt x="297" y="1459"/>
                      <a:pt x="2548" y="453"/>
                      <a:pt x="4412" y="453"/>
                    </a:cubicBezTo>
                    <a:cubicBezTo>
                      <a:pt x="4530" y="453"/>
                      <a:pt x="4645" y="457"/>
                      <a:pt x="4759" y="465"/>
                    </a:cubicBezTo>
                    <a:cubicBezTo>
                      <a:pt x="4765" y="465"/>
                      <a:pt x="4772" y="465"/>
                      <a:pt x="4778" y="465"/>
                    </a:cubicBezTo>
                    <a:cubicBezTo>
                      <a:pt x="5049" y="465"/>
                      <a:pt x="5040" y="34"/>
                      <a:pt x="4759" y="13"/>
                    </a:cubicBezTo>
                    <a:cubicBezTo>
                      <a:pt x="4632" y="5"/>
                      <a:pt x="4503" y="0"/>
                      <a:pt x="4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8" name="Google Shape;2038;p61"/>
              <p:cNvSpPr/>
              <p:nvPr/>
            </p:nvSpPr>
            <p:spPr>
              <a:xfrm>
                <a:off x="2479225" y="4850375"/>
                <a:ext cx="172225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4048" extrusionOk="0">
                    <a:moveTo>
                      <a:pt x="6368" y="0"/>
                    </a:moveTo>
                    <a:cubicBezTo>
                      <a:pt x="6236" y="0"/>
                      <a:pt x="6091" y="112"/>
                      <a:pt x="6122" y="284"/>
                    </a:cubicBezTo>
                    <a:cubicBezTo>
                      <a:pt x="6430" y="1974"/>
                      <a:pt x="5657" y="3504"/>
                      <a:pt x="3820" y="3601"/>
                    </a:cubicBezTo>
                    <a:cubicBezTo>
                      <a:pt x="3765" y="3604"/>
                      <a:pt x="3710" y="3606"/>
                      <a:pt x="3657" y="3606"/>
                    </a:cubicBezTo>
                    <a:cubicBezTo>
                      <a:pt x="1908" y="3606"/>
                      <a:pt x="750" y="2068"/>
                      <a:pt x="466" y="468"/>
                    </a:cubicBezTo>
                    <a:cubicBezTo>
                      <a:pt x="446" y="355"/>
                      <a:pt x="365" y="306"/>
                      <a:pt x="278" y="306"/>
                    </a:cubicBezTo>
                    <a:cubicBezTo>
                      <a:pt x="146" y="306"/>
                      <a:pt x="1" y="418"/>
                      <a:pt x="31" y="589"/>
                    </a:cubicBezTo>
                    <a:lnTo>
                      <a:pt x="31" y="588"/>
                    </a:lnTo>
                    <a:cubicBezTo>
                      <a:pt x="374" y="2512"/>
                      <a:pt x="1797" y="4047"/>
                      <a:pt x="3797" y="4047"/>
                    </a:cubicBezTo>
                    <a:cubicBezTo>
                      <a:pt x="3867" y="4047"/>
                      <a:pt x="3938" y="4045"/>
                      <a:pt x="4009" y="4042"/>
                    </a:cubicBezTo>
                    <a:cubicBezTo>
                      <a:pt x="6087" y="3932"/>
                      <a:pt x="6888" y="1981"/>
                      <a:pt x="6557" y="163"/>
                    </a:cubicBezTo>
                    <a:cubicBezTo>
                      <a:pt x="6536" y="49"/>
                      <a:pt x="6455" y="0"/>
                      <a:pt x="6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9" name="Google Shape;2039;p61"/>
              <p:cNvSpPr/>
              <p:nvPr/>
            </p:nvSpPr>
            <p:spPr>
              <a:xfrm>
                <a:off x="2478200" y="4708925"/>
                <a:ext cx="119100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6411" extrusionOk="0">
                    <a:moveTo>
                      <a:pt x="2041" y="0"/>
                    </a:moveTo>
                    <a:cubicBezTo>
                      <a:pt x="1775" y="0"/>
                      <a:pt x="1501" y="36"/>
                      <a:pt x="1224" y="112"/>
                    </a:cubicBezTo>
                    <a:cubicBezTo>
                      <a:pt x="966" y="183"/>
                      <a:pt x="1046" y="556"/>
                      <a:pt x="1280" y="556"/>
                    </a:cubicBezTo>
                    <a:cubicBezTo>
                      <a:pt x="1300" y="556"/>
                      <a:pt x="1322" y="553"/>
                      <a:pt x="1345" y="547"/>
                    </a:cubicBezTo>
                    <a:cubicBezTo>
                      <a:pt x="1597" y="478"/>
                      <a:pt x="1840" y="445"/>
                      <a:pt x="2072" y="445"/>
                    </a:cubicBezTo>
                    <a:cubicBezTo>
                      <a:pt x="3328" y="445"/>
                      <a:pt x="4235" y="1409"/>
                      <a:pt x="4276" y="2799"/>
                    </a:cubicBezTo>
                    <a:cubicBezTo>
                      <a:pt x="4339" y="4979"/>
                      <a:pt x="2140" y="5915"/>
                      <a:pt x="291" y="5959"/>
                    </a:cubicBezTo>
                    <a:cubicBezTo>
                      <a:pt x="3" y="5966"/>
                      <a:pt x="1" y="6411"/>
                      <a:pt x="285" y="6411"/>
                    </a:cubicBezTo>
                    <a:cubicBezTo>
                      <a:pt x="287" y="6411"/>
                      <a:pt x="289" y="6411"/>
                      <a:pt x="291" y="6411"/>
                    </a:cubicBezTo>
                    <a:lnTo>
                      <a:pt x="290" y="6411"/>
                    </a:lnTo>
                    <a:cubicBezTo>
                      <a:pt x="2485" y="6357"/>
                      <a:pt x="4671" y="5235"/>
                      <a:pt x="4726" y="2799"/>
                    </a:cubicBezTo>
                    <a:cubicBezTo>
                      <a:pt x="4763" y="1136"/>
                      <a:pt x="3533" y="0"/>
                      <a:pt x="2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0" name="Google Shape;2040;p61"/>
              <p:cNvSpPr/>
              <p:nvPr/>
            </p:nvSpPr>
            <p:spPr>
              <a:xfrm>
                <a:off x="2313500" y="4760350"/>
                <a:ext cx="187550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4813" extrusionOk="0">
                    <a:moveTo>
                      <a:pt x="4067" y="1"/>
                    </a:moveTo>
                    <a:cubicBezTo>
                      <a:pt x="4025" y="1"/>
                      <a:pt x="3982" y="2"/>
                      <a:pt x="3940" y="3"/>
                    </a:cubicBezTo>
                    <a:cubicBezTo>
                      <a:pt x="1488" y="73"/>
                      <a:pt x="0" y="2303"/>
                      <a:pt x="239" y="4597"/>
                    </a:cubicBezTo>
                    <a:cubicBezTo>
                      <a:pt x="254" y="4741"/>
                      <a:pt x="375" y="4813"/>
                      <a:pt x="488" y="4813"/>
                    </a:cubicBezTo>
                    <a:cubicBezTo>
                      <a:pt x="600" y="4813"/>
                      <a:pt x="705" y="4741"/>
                      <a:pt x="689" y="4597"/>
                    </a:cubicBezTo>
                    <a:cubicBezTo>
                      <a:pt x="476" y="2542"/>
                      <a:pt x="1633" y="744"/>
                      <a:pt x="3754" y="468"/>
                    </a:cubicBezTo>
                    <a:cubicBezTo>
                      <a:pt x="3906" y="448"/>
                      <a:pt x="4053" y="438"/>
                      <a:pt x="4194" y="438"/>
                    </a:cubicBezTo>
                    <a:cubicBezTo>
                      <a:pt x="6125" y="438"/>
                      <a:pt x="6999" y="2228"/>
                      <a:pt x="6660" y="4069"/>
                    </a:cubicBezTo>
                    <a:cubicBezTo>
                      <a:pt x="6630" y="4239"/>
                      <a:pt x="6774" y="4351"/>
                      <a:pt x="6906" y="4351"/>
                    </a:cubicBezTo>
                    <a:cubicBezTo>
                      <a:pt x="6993" y="4351"/>
                      <a:pt x="7074" y="4302"/>
                      <a:pt x="7095" y="4189"/>
                    </a:cubicBezTo>
                    <a:cubicBezTo>
                      <a:pt x="7502" y="1975"/>
                      <a:pt x="6448" y="1"/>
                      <a:pt x="4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41" name="Google Shape;2041;p61"/>
            <p:cNvGrpSpPr/>
            <p:nvPr/>
          </p:nvGrpSpPr>
          <p:grpSpPr>
            <a:xfrm>
              <a:off x="6294246" y="708494"/>
              <a:ext cx="342715" cy="307653"/>
              <a:chOff x="6313000" y="1189100"/>
              <a:chExt cx="337950" cy="303375"/>
            </a:xfrm>
          </p:grpSpPr>
          <p:sp>
            <p:nvSpPr>
              <p:cNvPr id="2042" name="Google Shape;2042;p61"/>
              <p:cNvSpPr/>
              <p:nvPr/>
            </p:nvSpPr>
            <p:spPr>
              <a:xfrm>
                <a:off x="6365975" y="1337750"/>
                <a:ext cx="154250" cy="154725"/>
              </a:xfrm>
              <a:custGeom>
                <a:avLst/>
                <a:gdLst/>
                <a:ahLst/>
                <a:cxnLst/>
                <a:rect l="l" t="t" r="r" b="b"/>
                <a:pathLst>
                  <a:path w="6170" h="6189" extrusionOk="0">
                    <a:moveTo>
                      <a:pt x="4374" y="0"/>
                    </a:moveTo>
                    <a:cubicBezTo>
                      <a:pt x="2310" y="0"/>
                      <a:pt x="1" y="1129"/>
                      <a:pt x="432" y="3572"/>
                    </a:cubicBezTo>
                    <a:cubicBezTo>
                      <a:pt x="760" y="5427"/>
                      <a:pt x="2224" y="6189"/>
                      <a:pt x="3809" y="6189"/>
                    </a:cubicBezTo>
                    <a:cubicBezTo>
                      <a:pt x="4524" y="6189"/>
                      <a:pt x="5263" y="6034"/>
                      <a:pt x="5934" y="5755"/>
                    </a:cubicBezTo>
                    <a:cubicBezTo>
                      <a:pt x="6170" y="5657"/>
                      <a:pt x="6105" y="5302"/>
                      <a:pt x="5899" y="5302"/>
                    </a:cubicBezTo>
                    <a:cubicBezTo>
                      <a:pt x="5873" y="5302"/>
                      <a:pt x="5844" y="5308"/>
                      <a:pt x="5814" y="5320"/>
                    </a:cubicBezTo>
                    <a:cubicBezTo>
                      <a:pt x="5170" y="5588"/>
                      <a:pt x="4453" y="5750"/>
                      <a:pt x="3767" y="5750"/>
                    </a:cubicBezTo>
                    <a:cubicBezTo>
                      <a:pt x="2494" y="5750"/>
                      <a:pt x="1326" y="5192"/>
                      <a:pt x="921" y="3723"/>
                    </a:cubicBezTo>
                    <a:cubicBezTo>
                      <a:pt x="298" y="1459"/>
                      <a:pt x="2549" y="453"/>
                      <a:pt x="4413" y="453"/>
                    </a:cubicBezTo>
                    <a:cubicBezTo>
                      <a:pt x="4530" y="453"/>
                      <a:pt x="4646" y="457"/>
                      <a:pt x="4759" y="465"/>
                    </a:cubicBezTo>
                    <a:cubicBezTo>
                      <a:pt x="4766" y="465"/>
                      <a:pt x="4772" y="465"/>
                      <a:pt x="4778" y="465"/>
                    </a:cubicBezTo>
                    <a:cubicBezTo>
                      <a:pt x="5049" y="465"/>
                      <a:pt x="5040" y="34"/>
                      <a:pt x="4759" y="14"/>
                    </a:cubicBezTo>
                    <a:cubicBezTo>
                      <a:pt x="4632" y="5"/>
                      <a:pt x="4503" y="0"/>
                      <a:pt x="43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3" name="Google Shape;2043;p61"/>
              <p:cNvSpPr/>
              <p:nvPr/>
            </p:nvSpPr>
            <p:spPr>
              <a:xfrm>
                <a:off x="6478750" y="1330525"/>
                <a:ext cx="172200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4047" extrusionOk="0">
                    <a:moveTo>
                      <a:pt x="6367" y="0"/>
                    </a:moveTo>
                    <a:cubicBezTo>
                      <a:pt x="6235" y="0"/>
                      <a:pt x="6090" y="112"/>
                      <a:pt x="6122" y="283"/>
                    </a:cubicBezTo>
                    <a:cubicBezTo>
                      <a:pt x="6430" y="1975"/>
                      <a:pt x="5657" y="3503"/>
                      <a:pt x="3819" y="3602"/>
                    </a:cubicBezTo>
                    <a:cubicBezTo>
                      <a:pt x="3765" y="3605"/>
                      <a:pt x="3711" y="3607"/>
                      <a:pt x="3658" y="3607"/>
                    </a:cubicBezTo>
                    <a:cubicBezTo>
                      <a:pt x="1909" y="3607"/>
                      <a:pt x="750" y="2070"/>
                      <a:pt x="466" y="469"/>
                    </a:cubicBezTo>
                    <a:cubicBezTo>
                      <a:pt x="445" y="355"/>
                      <a:pt x="364" y="305"/>
                      <a:pt x="277" y="305"/>
                    </a:cubicBezTo>
                    <a:cubicBezTo>
                      <a:pt x="145" y="305"/>
                      <a:pt x="0" y="417"/>
                      <a:pt x="31" y="589"/>
                    </a:cubicBezTo>
                    <a:lnTo>
                      <a:pt x="31" y="587"/>
                    </a:lnTo>
                    <a:cubicBezTo>
                      <a:pt x="374" y="2512"/>
                      <a:pt x="1797" y="4047"/>
                      <a:pt x="3797" y="4047"/>
                    </a:cubicBezTo>
                    <a:cubicBezTo>
                      <a:pt x="3867" y="4047"/>
                      <a:pt x="3938" y="4045"/>
                      <a:pt x="4009" y="4041"/>
                    </a:cubicBezTo>
                    <a:cubicBezTo>
                      <a:pt x="6086" y="3930"/>
                      <a:pt x="6888" y="1981"/>
                      <a:pt x="6556" y="164"/>
                    </a:cubicBezTo>
                    <a:cubicBezTo>
                      <a:pt x="6536" y="49"/>
                      <a:pt x="6454" y="0"/>
                      <a:pt x="63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4" name="Google Shape;2044;p61"/>
              <p:cNvSpPr/>
              <p:nvPr/>
            </p:nvSpPr>
            <p:spPr>
              <a:xfrm>
                <a:off x="6477700" y="1189100"/>
                <a:ext cx="119075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6411" extrusionOk="0">
                    <a:moveTo>
                      <a:pt x="2042" y="0"/>
                    </a:moveTo>
                    <a:cubicBezTo>
                      <a:pt x="1776" y="0"/>
                      <a:pt x="1501" y="36"/>
                      <a:pt x="1224" y="112"/>
                    </a:cubicBezTo>
                    <a:cubicBezTo>
                      <a:pt x="966" y="182"/>
                      <a:pt x="1047" y="556"/>
                      <a:pt x="1280" y="556"/>
                    </a:cubicBezTo>
                    <a:cubicBezTo>
                      <a:pt x="1300" y="556"/>
                      <a:pt x="1322" y="553"/>
                      <a:pt x="1344" y="547"/>
                    </a:cubicBezTo>
                    <a:cubicBezTo>
                      <a:pt x="1596" y="478"/>
                      <a:pt x="1840" y="445"/>
                      <a:pt x="2072" y="445"/>
                    </a:cubicBezTo>
                    <a:cubicBezTo>
                      <a:pt x="3328" y="445"/>
                      <a:pt x="4235" y="1408"/>
                      <a:pt x="4275" y="2797"/>
                    </a:cubicBezTo>
                    <a:cubicBezTo>
                      <a:pt x="4338" y="4977"/>
                      <a:pt x="2139" y="5914"/>
                      <a:pt x="292" y="5960"/>
                    </a:cubicBezTo>
                    <a:cubicBezTo>
                      <a:pt x="2" y="5966"/>
                      <a:pt x="0" y="6411"/>
                      <a:pt x="285" y="6411"/>
                    </a:cubicBezTo>
                    <a:cubicBezTo>
                      <a:pt x="287" y="6411"/>
                      <a:pt x="289" y="6411"/>
                      <a:pt x="292" y="6411"/>
                    </a:cubicBezTo>
                    <a:lnTo>
                      <a:pt x="290" y="6411"/>
                    </a:lnTo>
                    <a:cubicBezTo>
                      <a:pt x="2486" y="6357"/>
                      <a:pt x="4671" y="5235"/>
                      <a:pt x="4725" y="2797"/>
                    </a:cubicBezTo>
                    <a:cubicBezTo>
                      <a:pt x="4762" y="1136"/>
                      <a:pt x="3533" y="0"/>
                      <a:pt x="20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5" name="Google Shape;2045;p61"/>
              <p:cNvSpPr/>
              <p:nvPr/>
            </p:nvSpPr>
            <p:spPr>
              <a:xfrm>
                <a:off x="6313000" y="1240500"/>
                <a:ext cx="18757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7503" h="4813" extrusionOk="0">
                    <a:moveTo>
                      <a:pt x="4069" y="1"/>
                    </a:moveTo>
                    <a:cubicBezTo>
                      <a:pt x="4027" y="1"/>
                      <a:pt x="3984" y="1"/>
                      <a:pt x="3941" y="3"/>
                    </a:cubicBezTo>
                    <a:cubicBezTo>
                      <a:pt x="1489" y="73"/>
                      <a:pt x="1" y="2304"/>
                      <a:pt x="240" y="4597"/>
                    </a:cubicBezTo>
                    <a:cubicBezTo>
                      <a:pt x="254" y="4740"/>
                      <a:pt x="375" y="4812"/>
                      <a:pt x="488" y="4812"/>
                    </a:cubicBezTo>
                    <a:cubicBezTo>
                      <a:pt x="601" y="4812"/>
                      <a:pt x="705" y="4741"/>
                      <a:pt x="690" y="4597"/>
                    </a:cubicBezTo>
                    <a:cubicBezTo>
                      <a:pt x="476" y="2542"/>
                      <a:pt x="1633" y="744"/>
                      <a:pt x="3754" y="469"/>
                    </a:cubicBezTo>
                    <a:cubicBezTo>
                      <a:pt x="3907" y="449"/>
                      <a:pt x="4054" y="439"/>
                      <a:pt x="4196" y="439"/>
                    </a:cubicBezTo>
                    <a:cubicBezTo>
                      <a:pt x="6126" y="439"/>
                      <a:pt x="6999" y="2228"/>
                      <a:pt x="6661" y="4069"/>
                    </a:cubicBezTo>
                    <a:cubicBezTo>
                      <a:pt x="6630" y="4240"/>
                      <a:pt x="6775" y="4352"/>
                      <a:pt x="6906" y="4352"/>
                    </a:cubicBezTo>
                    <a:cubicBezTo>
                      <a:pt x="6993" y="4352"/>
                      <a:pt x="7075" y="4302"/>
                      <a:pt x="7096" y="4188"/>
                    </a:cubicBezTo>
                    <a:cubicBezTo>
                      <a:pt x="7502" y="1976"/>
                      <a:pt x="6448" y="1"/>
                      <a:pt x="40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46" name="Google Shape;2046;p61"/>
            <p:cNvGrpSpPr/>
            <p:nvPr/>
          </p:nvGrpSpPr>
          <p:grpSpPr>
            <a:xfrm>
              <a:off x="2655173" y="270327"/>
              <a:ext cx="342690" cy="307678"/>
              <a:chOff x="2724525" y="757025"/>
              <a:chExt cx="337925" cy="303400"/>
            </a:xfrm>
          </p:grpSpPr>
          <p:sp>
            <p:nvSpPr>
              <p:cNvPr id="2047" name="Google Shape;2047;p61"/>
              <p:cNvSpPr/>
              <p:nvPr/>
            </p:nvSpPr>
            <p:spPr>
              <a:xfrm>
                <a:off x="2777525" y="905675"/>
                <a:ext cx="1542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6190" extrusionOk="0">
                    <a:moveTo>
                      <a:pt x="4373" y="1"/>
                    </a:moveTo>
                    <a:cubicBezTo>
                      <a:pt x="2308" y="1"/>
                      <a:pt x="0" y="1129"/>
                      <a:pt x="431" y="3573"/>
                    </a:cubicBezTo>
                    <a:cubicBezTo>
                      <a:pt x="758" y="5428"/>
                      <a:pt x="2223" y="6190"/>
                      <a:pt x="3808" y="6190"/>
                    </a:cubicBezTo>
                    <a:cubicBezTo>
                      <a:pt x="4523" y="6190"/>
                      <a:pt x="5263" y="6035"/>
                      <a:pt x="5933" y="5756"/>
                    </a:cubicBezTo>
                    <a:cubicBezTo>
                      <a:pt x="6168" y="5658"/>
                      <a:pt x="6103" y="5303"/>
                      <a:pt x="5897" y="5303"/>
                    </a:cubicBezTo>
                    <a:cubicBezTo>
                      <a:pt x="5872" y="5303"/>
                      <a:pt x="5844" y="5309"/>
                      <a:pt x="5814" y="5321"/>
                    </a:cubicBezTo>
                    <a:cubicBezTo>
                      <a:pt x="5169" y="5589"/>
                      <a:pt x="4452" y="5751"/>
                      <a:pt x="3766" y="5751"/>
                    </a:cubicBezTo>
                    <a:cubicBezTo>
                      <a:pt x="2492" y="5751"/>
                      <a:pt x="1325" y="5193"/>
                      <a:pt x="921" y="3723"/>
                    </a:cubicBezTo>
                    <a:cubicBezTo>
                      <a:pt x="297" y="1460"/>
                      <a:pt x="2544" y="453"/>
                      <a:pt x="4409" y="453"/>
                    </a:cubicBezTo>
                    <a:cubicBezTo>
                      <a:pt x="4527" y="453"/>
                      <a:pt x="4644" y="457"/>
                      <a:pt x="4759" y="465"/>
                    </a:cubicBezTo>
                    <a:cubicBezTo>
                      <a:pt x="4765" y="466"/>
                      <a:pt x="4771" y="466"/>
                      <a:pt x="4776" y="466"/>
                    </a:cubicBezTo>
                    <a:cubicBezTo>
                      <a:pt x="5049" y="466"/>
                      <a:pt x="5040" y="34"/>
                      <a:pt x="4759" y="14"/>
                    </a:cubicBezTo>
                    <a:cubicBezTo>
                      <a:pt x="4631" y="5"/>
                      <a:pt x="4503" y="1"/>
                      <a:pt x="43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8" name="Google Shape;2048;p61"/>
              <p:cNvSpPr/>
              <p:nvPr/>
            </p:nvSpPr>
            <p:spPr>
              <a:xfrm>
                <a:off x="2890275" y="898450"/>
                <a:ext cx="172175" cy="1012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049" extrusionOk="0">
                    <a:moveTo>
                      <a:pt x="6366" y="1"/>
                    </a:moveTo>
                    <a:cubicBezTo>
                      <a:pt x="6235" y="1"/>
                      <a:pt x="6090" y="113"/>
                      <a:pt x="6121" y="284"/>
                    </a:cubicBezTo>
                    <a:cubicBezTo>
                      <a:pt x="6429" y="1976"/>
                      <a:pt x="5657" y="3504"/>
                      <a:pt x="3818" y="3603"/>
                    </a:cubicBezTo>
                    <a:cubicBezTo>
                      <a:pt x="3763" y="3606"/>
                      <a:pt x="3709" y="3608"/>
                      <a:pt x="3655" y="3608"/>
                    </a:cubicBezTo>
                    <a:cubicBezTo>
                      <a:pt x="1908" y="3608"/>
                      <a:pt x="749" y="2070"/>
                      <a:pt x="466" y="470"/>
                    </a:cubicBezTo>
                    <a:cubicBezTo>
                      <a:pt x="445" y="356"/>
                      <a:pt x="364" y="307"/>
                      <a:pt x="277" y="307"/>
                    </a:cubicBezTo>
                    <a:cubicBezTo>
                      <a:pt x="145" y="307"/>
                      <a:pt x="1" y="419"/>
                      <a:pt x="31" y="591"/>
                    </a:cubicBezTo>
                    <a:lnTo>
                      <a:pt x="31" y="588"/>
                    </a:lnTo>
                    <a:cubicBezTo>
                      <a:pt x="373" y="2514"/>
                      <a:pt x="1798" y="4049"/>
                      <a:pt x="3799" y="4049"/>
                    </a:cubicBezTo>
                    <a:cubicBezTo>
                      <a:pt x="3869" y="4049"/>
                      <a:pt x="3939" y="4047"/>
                      <a:pt x="4009" y="4043"/>
                    </a:cubicBezTo>
                    <a:cubicBezTo>
                      <a:pt x="6086" y="3932"/>
                      <a:pt x="6887" y="1983"/>
                      <a:pt x="6555" y="164"/>
                    </a:cubicBezTo>
                    <a:cubicBezTo>
                      <a:pt x="6535" y="50"/>
                      <a:pt x="6454" y="1"/>
                      <a:pt x="6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9" name="Google Shape;2049;p61"/>
              <p:cNvSpPr/>
              <p:nvPr/>
            </p:nvSpPr>
            <p:spPr>
              <a:xfrm>
                <a:off x="2889225" y="757025"/>
                <a:ext cx="119075" cy="160300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6412" extrusionOk="0">
                    <a:moveTo>
                      <a:pt x="2042" y="1"/>
                    </a:moveTo>
                    <a:cubicBezTo>
                      <a:pt x="1776" y="1"/>
                      <a:pt x="1502" y="37"/>
                      <a:pt x="1225" y="113"/>
                    </a:cubicBezTo>
                    <a:cubicBezTo>
                      <a:pt x="966" y="183"/>
                      <a:pt x="1047" y="556"/>
                      <a:pt x="1280" y="556"/>
                    </a:cubicBezTo>
                    <a:cubicBezTo>
                      <a:pt x="1301" y="556"/>
                      <a:pt x="1322" y="554"/>
                      <a:pt x="1344" y="548"/>
                    </a:cubicBezTo>
                    <a:cubicBezTo>
                      <a:pt x="1597" y="479"/>
                      <a:pt x="1840" y="446"/>
                      <a:pt x="2072" y="446"/>
                    </a:cubicBezTo>
                    <a:cubicBezTo>
                      <a:pt x="3329" y="446"/>
                      <a:pt x="4236" y="1409"/>
                      <a:pt x="4275" y="2798"/>
                    </a:cubicBezTo>
                    <a:cubicBezTo>
                      <a:pt x="4339" y="4978"/>
                      <a:pt x="2139" y="5915"/>
                      <a:pt x="292" y="5960"/>
                    </a:cubicBezTo>
                    <a:cubicBezTo>
                      <a:pt x="4" y="5967"/>
                      <a:pt x="0" y="6412"/>
                      <a:pt x="285" y="6412"/>
                    </a:cubicBezTo>
                    <a:cubicBezTo>
                      <a:pt x="288" y="6412"/>
                      <a:pt x="290" y="6412"/>
                      <a:pt x="292" y="6411"/>
                    </a:cubicBezTo>
                    <a:lnTo>
                      <a:pt x="291" y="6411"/>
                    </a:lnTo>
                    <a:cubicBezTo>
                      <a:pt x="2486" y="6358"/>
                      <a:pt x="4672" y="5235"/>
                      <a:pt x="4727" y="2798"/>
                    </a:cubicBezTo>
                    <a:cubicBezTo>
                      <a:pt x="4763" y="1137"/>
                      <a:pt x="3533" y="1"/>
                      <a:pt x="20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0" name="Google Shape;2050;p61"/>
              <p:cNvSpPr/>
              <p:nvPr/>
            </p:nvSpPr>
            <p:spPr>
              <a:xfrm>
                <a:off x="2724525" y="808450"/>
                <a:ext cx="187550" cy="120350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4814" extrusionOk="0">
                    <a:moveTo>
                      <a:pt x="4068" y="0"/>
                    </a:moveTo>
                    <a:cubicBezTo>
                      <a:pt x="4026" y="0"/>
                      <a:pt x="3983" y="1"/>
                      <a:pt x="3940" y="2"/>
                    </a:cubicBezTo>
                    <a:cubicBezTo>
                      <a:pt x="1489" y="74"/>
                      <a:pt x="1" y="2304"/>
                      <a:pt x="239" y="4597"/>
                    </a:cubicBezTo>
                    <a:cubicBezTo>
                      <a:pt x="254" y="4741"/>
                      <a:pt x="375" y="4813"/>
                      <a:pt x="488" y="4813"/>
                    </a:cubicBezTo>
                    <a:cubicBezTo>
                      <a:pt x="600" y="4813"/>
                      <a:pt x="705" y="4741"/>
                      <a:pt x="690" y="4597"/>
                    </a:cubicBezTo>
                    <a:cubicBezTo>
                      <a:pt x="477" y="2542"/>
                      <a:pt x="1632" y="745"/>
                      <a:pt x="3753" y="469"/>
                    </a:cubicBezTo>
                    <a:cubicBezTo>
                      <a:pt x="3906" y="449"/>
                      <a:pt x="4053" y="439"/>
                      <a:pt x="4195" y="439"/>
                    </a:cubicBezTo>
                    <a:cubicBezTo>
                      <a:pt x="6126" y="439"/>
                      <a:pt x="6998" y="2229"/>
                      <a:pt x="6661" y="4068"/>
                    </a:cubicBezTo>
                    <a:cubicBezTo>
                      <a:pt x="6630" y="4240"/>
                      <a:pt x="6775" y="4352"/>
                      <a:pt x="6906" y="4352"/>
                    </a:cubicBezTo>
                    <a:cubicBezTo>
                      <a:pt x="6994" y="4352"/>
                      <a:pt x="7075" y="4303"/>
                      <a:pt x="7096" y="4189"/>
                    </a:cubicBezTo>
                    <a:lnTo>
                      <a:pt x="7096" y="4188"/>
                    </a:lnTo>
                    <a:cubicBezTo>
                      <a:pt x="7501" y="1975"/>
                      <a:pt x="6447" y="0"/>
                      <a:pt x="4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51" name="Google Shape;2051;p61"/>
            <p:cNvGrpSpPr/>
            <p:nvPr/>
          </p:nvGrpSpPr>
          <p:grpSpPr>
            <a:xfrm>
              <a:off x="314453" y="238510"/>
              <a:ext cx="841576" cy="754820"/>
              <a:chOff x="416350" y="725650"/>
              <a:chExt cx="829875" cy="744325"/>
            </a:xfrm>
          </p:grpSpPr>
          <p:sp>
            <p:nvSpPr>
              <p:cNvPr id="2052" name="Google Shape;2052;p61"/>
              <p:cNvSpPr/>
              <p:nvPr/>
            </p:nvSpPr>
            <p:spPr>
              <a:xfrm>
                <a:off x="416350" y="725650"/>
                <a:ext cx="829875" cy="744325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773" extrusionOk="0">
                    <a:moveTo>
                      <a:pt x="16742" y="719"/>
                    </a:moveTo>
                    <a:cubicBezTo>
                      <a:pt x="21649" y="719"/>
                      <a:pt x="26584" y="2175"/>
                      <a:pt x="29475" y="6446"/>
                    </a:cubicBezTo>
                    <a:cubicBezTo>
                      <a:pt x="32004" y="10177"/>
                      <a:pt x="32118" y="15079"/>
                      <a:pt x="30707" y="19242"/>
                    </a:cubicBezTo>
                    <a:cubicBezTo>
                      <a:pt x="29193" y="23707"/>
                      <a:pt x="25640" y="27306"/>
                      <a:pt x="21075" y="28576"/>
                    </a:cubicBezTo>
                    <a:cubicBezTo>
                      <a:pt x="19812" y="28928"/>
                      <a:pt x="18489" y="29103"/>
                      <a:pt x="17164" y="29103"/>
                    </a:cubicBezTo>
                    <a:cubicBezTo>
                      <a:pt x="12743" y="29103"/>
                      <a:pt x="8295" y="27156"/>
                      <a:pt x="5936" y="23356"/>
                    </a:cubicBezTo>
                    <a:cubicBezTo>
                      <a:pt x="980" y="15371"/>
                      <a:pt x="4423" y="1533"/>
                      <a:pt x="14970" y="781"/>
                    </a:cubicBezTo>
                    <a:cubicBezTo>
                      <a:pt x="15558" y="741"/>
                      <a:pt x="16150" y="719"/>
                      <a:pt x="16742" y="719"/>
                    </a:cubicBezTo>
                    <a:close/>
                    <a:moveTo>
                      <a:pt x="16665" y="0"/>
                    </a:moveTo>
                    <a:cubicBezTo>
                      <a:pt x="16097" y="0"/>
                      <a:pt x="15531" y="20"/>
                      <a:pt x="14971" y="58"/>
                    </a:cubicBezTo>
                    <a:lnTo>
                      <a:pt x="14971" y="58"/>
                    </a:lnTo>
                    <a:cubicBezTo>
                      <a:pt x="14971" y="58"/>
                      <a:pt x="14970" y="58"/>
                      <a:pt x="14970" y="58"/>
                    </a:cubicBezTo>
                    <a:cubicBezTo>
                      <a:pt x="14970" y="58"/>
                      <a:pt x="14970" y="58"/>
                      <a:pt x="14970" y="58"/>
                    </a:cubicBezTo>
                    <a:lnTo>
                      <a:pt x="14970" y="58"/>
                    </a:lnTo>
                    <a:cubicBezTo>
                      <a:pt x="14969" y="58"/>
                      <a:pt x="14968" y="59"/>
                      <a:pt x="14967" y="59"/>
                    </a:cubicBezTo>
                    <a:lnTo>
                      <a:pt x="14967" y="59"/>
                    </a:lnTo>
                    <a:cubicBezTo>
                      <a:pt x="3395" y="887"/>
                      <a:pt x="1" y="16076"/>
                      <a:pt x="5837" y="24518"/>
                    </a:cubicBezTo>
                    <a:cubicBezTo>
                      <a:pt x="8362" y="28172"/>
                      <a:pt x="12862" y="29772"/>
                      <a:pt x="17213" y="29772"/>
                    </a:cubicBezTo>
                    <a:cubicBezTo>
                      <a:pt x="17977" y="29772"/>
                      <a:pt x="18736" y="29723"/>
                      <a:pt x="19479" y="29627"/>
                    </a:cubicBezTo>
                    <a:cubicBezTo>
                      <a:pt x="23801" y="29067"/>
                      <a:pt x="27481" y="26455"/>
                      <a:pt x="29792" y="22818"/>
                    </a:cubicBezTo>
                    <a:cubicBezTo>
                      <a:pt x="32625" y="18360"/>
                      <a:pt x="33195" y="12445"/>
                      <a:pt x="30971" y="7628"/>
                    </a:cubicBezTo>
                    <a:cubicBezTo>
                      <a:pt x="28388" y="2037"/>
                      <a:pt x="22427" y="0"/>
                      <a:pt x="16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3" name="Google Shape;2053;p61"/>
              <p:cNvSpPr/>
              <p:nvPr/>
            </p:nvSpPr>
            <p:spPr>
              <a:xfrm>
                <a:off x="785175" y="848250"/>
                <a:ext cx="19957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7682" extrusionOk="0">
                    <a:moveTo>
                      <a:pt x="3696" y="722"/>
                    </a:moveTo>
                    <a:cubicBezTo>
                      <a:pt x="5165" y="722"/>
                      <a:pt x="6532" y="1257"/>
                      <a:pt x="6982" y="2802"/>
                    </a:cubicBezTo>
                    <a:cubicBezTo>
                      <a:pt x="7372" y="4138"/>
                      <a:pt x="6739" y="5679"/>
                      <a:pt x="5630" y="6464"/>
                    </a:cubicBezTo>
                    <a:cubicBezTo>
                      <a:pt x="5124" y="6823"/>
                      <a:pt x="4532" y="6991"/>
                      <a:pt x="3943" y="6991"/>
                    </a:cubicBezTo>
                    <a:cubicBezTo>
                      <a:pt x="2775" y="6991"/>
                      <a:pt x="1620" y="6331"/>
                      <a:pt x="1172" y="5197"/>
                    </a:cubicBezTo>
                    <a:cubicBezTo>
                      <a:pt x="473" y="3434"/>
                      <a:pt x="1282" y="941"/>
                      <a:pt x="3362" y="731"/>
                    </a:cubicBezTo>
                    <a:cubicBezTo>
                      <a:pt x="3473" y="725"/>
                      <a:pt x="3585" y="722"/>
                      <a:pt x="3696" y="722"/>
                    </a:cubicBezTo>
                    <a:close/>
                    <a:moveTo>
                      <a:pt x="3679" y="0"/>
                    </a:moveTo>
                    <a:cubicBezTo>
                      <a:pt x="3588" y="0"/>
                      <a:pt x="3497" y="2"/>
                      <a:pt x="3406" y="6"/>
                    </a:cubicBezTo>
                    <a:lnTo>
                      <a:pt x="3406" y="6"/>
                    </a:lnTo>
                    <a:cubicBezTo>
                      <a:pt x="3406" y="6"/>
                      <a:pt x="3405" y="6"/>
                      <a:pt x="3404" y="6"/>
                    </a:cubicBezTo>
                    <a:cubicBezTo>
                      <a:pt x="3390" y="6"/>
                      <a:pt x="3376" y="7"/>
                      <a:pt x="3362" y="9"/>
                    </a:cubicBezTo>
                    <a:cubicBezTo>
                      <a:pt x="3362" y="9"/>
                      <a:pt x="3362" y="9"/>
                      <a:pt x="3362" y="9"/>
                    </a:cubicBezTo>
                    <a:lnTo>
                      <a:pt x="3362" y="9"/>
                    </a:lnTo>
                    <a:cubicBezTo>
                      <a:pt x="3346" y="9"/>
                      <a:pt x="3331" y="11"/>
                      <a:pt x="3316" y="14"/>
                    </a:cubicBezTo>
                    <a:lnTo>
                      <a:pt x="3316" y="14"/>
                    </a:lnTo>
                    <a:cubicBezTo>
                      <a:pt x="972" y="279"/>
                      <a:pt x="1" y="2521"/>
                      <a:pt x="292" y="4676"/>
                    </a:cubicBezTo>
                    <a:cubicBezTo>
                      <a:pt x="549" y="6579"/>
                      <a:pt x="2167" y="7681"/>
                      <a:pt x="3912" y="7681"/>
                    </a:cubicBezTo>
                    <a:cubicBezTo>
                      <a:pt x="4338" y="7681"/>
                      <a:pt x="4771" y="7616"/>
                      <a:pt x="5194" y="7481"/>
                    </a:cubicBezTo>
                    <a:cubicBezTo>
                      <a:pt x="7003" y="6903"/>
                      <a:pt x="7982" y="4873"/>
                      <a:pt x="7766" y="3075"/>
                    </a:cubicBezTo>
                    <a:cubicBezTo>
                      <a:pt x="7509" y="943"/>
                      <a:pt x="5620" y="0"/>
                      <a:pt x="3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4" name="Google Shape;2054;p61"/>
              <p:cNvSpPr/>
              <p:nvPr/>
            </p:nvSpPr>
            <p:spPr>
              <a:xfrm>
                <a:off x="999075" y="952900"/>
                <a:ext cx="15082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5803" extrusionOk="0">
                    <a:moveTo>
                      <a:pt x="2801" y="723"/>
                    </a:moveTo>
                    <a:cubicBezTo>
                      <a:pt x="3829" y="723"/>
                      <a:pt x="4790" y="1084"/>
                      <a:pt x="5106" y="2169"/>
                    </a:cubicBezTo>
                    <a:cubicBezTo>
                      <a:pt x="5377" y="3099"/>
                      <a:pt x="4938" y="4185"/>
                      <a:pt x="4164" y="4733"/>
                    </a:cubicBezTo>
                    <a:cubicBezTo>
                      <a:pt x="3809" y="4985"/>
                      <a:pt x="3391" y="5103"/>
                      <a:pt x="2976" y="5103"/>
                    </a:cubicBezTo>
                    <a:cubicBezTo>
                      <a:pt x="2166" y="5103"/>
                      <a:pt x="1364" y="4653"/>
                      <a:pt x="1052" y="3867"/>
                    </a:cubicBezTo>
                    <a:cubicBezTo>
                      <a:pt x="568" y="2645"/>
                      <a:pt x="1099" y="876"/>
                      <a:pt x="2557" y="729"/>
                    </a:cubicBezTo>
                    <a:cubicBezTo>
                      <a:pt x="2639" y="725"/>
                      <a:pt x="2720" y="723"/>
                      <a:pt x="2801" y="723"/>
                    </a:cubicBezTo>
                    <a:close/>
                    <a:moveTo>
                      <a:pt x="2795" y="1"/>
                    </a:moveTo>
                    <a:cubicBezTo>
                      <a:pt x="2730" y="1"/>
                      <a:pt x="2666" y="2"/>
                      <a:pt x="2602" y="5"/>
                    </a:cubicBezTo>
                    <a:lnTo>
                      <a:pt x="2602" y="5"/>
                    </a:lnTo>
                    <a:cubicBezTo>
                      <a:pt x="2601" y="5"/>
                      <a:pt x="2600" y="5"/>
                      <a:pt x="2599" y="5"/>
                    </a:cubicBezTo>
                    <a:cubicBezTo>
                      <a:pt x="2586" y="5"/>
                      <a:pt x="2571" y="6"/>
                      <a:pt x="2557" y="7"/>
                    </a:cubicBezTo>
                    <a:cubicBezTo>
                      <a:pt x="2557" y="7"/>
                      <a:pt x="2557" y="7"/>
                      <a:pt x="2557" y="7"/>
                    </a:cubicBezTo>
                    <a:lnTo>
                      <a:pt x="2557" y="7"/>
                    </a:lnTo>
                    <a:cubicBezTo>
                      <a:pt x="2540" y="8"/>
                      <a:pt x="2523" y="10"/>
                      <a:pt x="2507" y="13"/>
                    </a:cubicBezTo>
                    <a:lnTo>
                      <a:pt x="2507" y="13"/>
                    </a:lnTo>
                    <a:cubicBezTo>
                      <a:pt x="738" y="222"/>
                      <a:pt x="1" y="1903"/>
                      <a:pt x="223" y="3537"/>
                    </a:cubicBezTo>
                    <a:cubicBezTo>
                      <a:pt x="416" y="4969"/>
                      <a:pt x="1644" y="5802"/>
                      <a:pt x="2961" y="5802"/>
                    </a:cubicBezTo>
                    <a:cubicBezTo>
                      <a:pt x="3280" y="5802"/>
                      <a:pt x="3604" y="5753"/>
                      <a:pt x="3920" y="5652"/>
                    </a:cubicBezTo>
                    <a:cubicBezTo>
                      <a:pt x="5279" y="5219"/>
                      <a:pt x="6033" y="3699"/>
                      <a:pt x="5869" y="2341"/>
                    </a:cubicBezTo>
                    <a:cubicBezTo>
                      <a:pt x="5676" y="734"/>
                      <a:pt x="4267" y="1"/>
                      <a:pt x="27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5" name="Google Shape;2055;p61"/>
              <p:cNvSpPr/>
              <p:nvPr/>
            </p:nvSpPr>
            <p:spPr>
              <a:xfrm>
                <a:off x="858950" y="1075150"/>
                <a:ext cx="142500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5700" h="5401" extrusionOk="0">
                    <a:moveTo>
                      <a:pt x="2647" y="722"/>
                    </a:moveTo>
                    <a:cubicBezTo>
                      <a:pt x="3590" y="722"/>
                      <a:pt x="4490" y="1038"/>
                      <a:pt x="4784" y="2035"/>
                    </a:cubicBezTo>
                    <a:cubicBezTo>
                      <a:pt x="5037" y="2885"/>
                      <a:pt x="4623" y="3868"/>
                      <a:pt x="3913" y="4363"/>
                    </a:cubicBezTo>
                    <a:cubicBezTo>
                      <a:pt x="3585" y="4592"/>
                      <a:pt x="3196" y="4700"/>
                      <a:pt x="2809" y="4700"/>
                    </a:cubicBezTo>
                    <a:cubicBezTo>
                      <a:pt x="2063" y="4700"/>
                      <a:pt x="1322" y="4300"/>
                      <a:pt x="1033" y="3582"/>
                    </a:cubicBezTo>
                    <a:cubicBezTo>
                      <a:pt x="581" y="2458"/>
                      <a:pt x="1088" y="861"/>
                      <a:pt x="2419" y="728"/>
                    </a:cubicBezTo>
                    <a:cubicBezTo>
                      <a:pt x="2495" y="724"/>
                      <a:pt x="2571" y="722"/>
                      <a:pt x="2647" y="722"/>
                    </a:cubicBezTo>
                    <a:close/>
                    <a:moveTo>
                      <a:pt x="2637" y="0"/>
                    </a:moveTo>
                    <a:cubicBezTo>
                      <a:pt x="2579" y="0"/>
                      <a:pt x="2521" y="1"/>
                      <a:pt x="2464" y="4"/>
                    </a:cubicBezTo>
                    <a:lnTo>
                      <a:pt x="2464" y="4"/>
                    </a:lnTo>
                    <a:cubicBezTo>
                      <a:pt x="2462" y="4"/>
                      <a:pt x="2461" y="4"/>
                      <a:pt x="2460" y="4"/>
                    </a:cubicBezTo>
                    <a:cubicBezTo>
                      <a:pt x="2447" y="4"/>
                      <a:pt x="2433" y="4"/>
                      <a:pt x="2419" y="6"/>
                    </a:cubicBezTo>
                    <a:cubicBezTo>
                      <a:pt x="2402" y="7"/>
                      <a:pt x="2385" y="8"/>
                      <a:pt x="2370" y="11"/>
                    </a:cubicBezTo>
                    <a:lnTo>
                      <a:pt x="2370" y="11"/>
                    </a:lnTo>
                    <a:cubicBezTo>
                      <a:pt x="717" y="206"/>
                      <a:pt x="0" y="1755"/>
                      <a:pt x="213" y="3293"/>
                    </a:cubicBezTo>
                    <a:cubicBezTo>
                      <a:pt x="397" y="4638"/>
                      <a:pt x="1564" y="5400"/>
                      <a:pt x="2800" y="5400"/>
                    </a:cubicBezTo>
                    <a:cubicBezTo>
                      <a:pt x="3101" y="5400"/>
                      <a:pt x="3406" y="5355"/>
                      <a:pt x="3703" y="5262"/>
                    </a:cubicBezTo>
                    <a:cubicBezTo>
                      <a:pt x="4972" y="4863"/>
                      <a:pt x="5700" y="3458"/>
                      <a:pt x="5544" y="2185"/>
                    </a:cubicBezTo>
                    <a:cubicBezTo>
                      <a:pt x="5359" y="675"/>
                      <a:pt x="4019" y="0"/>
                      <a:pt x="26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6" name="Google Shape;2056;p61"/>
              <p:cNvSpPr/>
              <p:nvPr/>
            </p:nvSpPr>
            <p:spPr>
              <a:xfrm>
                <a:off x="501700" y="1011375"/>
                <a:ext cx="1814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79" extrusionOk="0">
                    <a:moveTo>
                      <a:pt x="6138" y="0"/>
                    </a:moveTo>
                    <a:cubicBezTo>
                      <a:pt x="4187" y="0"/>
                      <a:pt x="2241" y="117"/>
                      <a:pt x="291" y="127"/>
                    </a:cubicBezTo>
                    <a:cubicBezTo>
                      <a:pt x="1" y="130"/>
                      <a:pt x="0" y="579"/>
                      <a:pt x="288" y="579"/>
                    </a:cubicBezTo>
                    <a:cubicBezTo>
                      <a:pt x="289" y="579"/>
                      <a:pt x="290" y="579"/>
                      <a:pt x="291" y="579"/>
                    </a:cubicBezTo>
                    <a:cubicBezTo>
                      <a:pt x="2241" y="568"/>
                      <a:pt x="4187" y="451"/>
                      <a:pt x="6138" y="451"/>
                    </a:cubicBezTo>
                    <a:cubicBezTo>
                      <a:pt x="6413" y="451"/>
                      <a:pt x="6689" y="454"/>
                      <a:pt x="6965" y="459"/>
                    </a:cubicBezTo>
                    <a:cubicBezTo>
                      <a:pt x="6967" y="459"/>
                      <a:pt x="6968" y="459"/>
                      <a:pt x="6970" y="459"/>
                    </a:cubicBezTo>
                    <a:cubicBezTo>
                      <a:pt x="7255" y="459"/>
                      <a:pt x="7253" y="13"/>
                      <a:pt x="6965" y="8"/>
                    </a:cubicBezTo>
                    <a:cubicBezTo>
                      <a:pt x="6689" y="3"/>
                      <a:pt x="6413" y="0"/>
                      <a:pt x="6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7" name="Google Shape;2057;p61"/>
              <p:cNvSpPr/>
              <p:nvPr/>
            </p:nvSpPr>
            <p:spPr>
              <a:xfrm>
                <a:off x="504700" y="977000"/>
                <a:ext cx="1528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6114" h="511" extrusionOk="0">
                    <a:moveTo>
                      <a:pt x="5824" y="0"/>
                    </a:moveTo>
                    <a:cubicBezTo>
                      <a:pt x="5824" y="0"/>
                      <a:pt x="5823" y="0"/>
                      <a:pt x="5823" y="0"/>
                    </a:cubicBezTo>
                    <a:cubicBezTo>
                      <a:pt x="3978" y="5"/>
                      <a:pt x="2135" y="55"/>
                      <a:pt x="290" y="60"/>
                    </a:cubicBezTo>
                    <a:cubicBezTo>
                      <a:pt x="1" y="60"/>
                      <a:pt x="0" y="511"/>
                      <a:pt x="289" y="511"/>
                    </a:cubicBezTo>
                    <a:cubicBezTo>
                      <a:pt x="290" y="511"/>
                      <a:pt x="290" y="511"/>
                      <a:pt x="290" y="511"/>
                    </a:cubicBezTo>
                    <a:cubicBezTo>
                      <a:pt x="2135" y="507"/>
                      <a:pt x="3978" y="456"/>
                      <a:pt x="5823" y="450"/>
                    </a:cubicBezTo>
                    <a:cubicBezTo>
                      <a:pt x="6113" y="450"/>
                      <a:pt x="6113" y="0"/>
                      <a:pt x="5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8" name="Google Shape;2058;p61"/>
              <p:cNvSpPr/>
              <p:nvPr/>
            </p:nvSpPr>
            <p:spPr>
              <a:xfrm>
                <a:off x="498675" y="1056650"/>
                <a:ext cx="1799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637" extrusionOk="0">
                    <a:moveTo>
                      <a:pt x="6907" y="0"/>
                    </a:moveTo>
                    <a:cubicBezTo>
                      <a:pt x="6907" y="0"/>
                      <a:pt x="6906" y="0"/>
                      <a:pt x="6906" y="0"/>
                    </a:cubicBezTo>
                    <a:cubicBezTo>
                      <a:pt x="4892" y="16"/>
                      <a:pt x="2882" y="185"/>
                      <a:pt x="869" y="185"/>
                    </a:cubicBezTo>
                    <a:cubicBezTo>
                      <a:pt x="677" y="185"/>
                      <a:pt x="484" y="184"/>
                      <a:pt x="292" y="180"/>
                    </a:cubicBezTo>
                    <a:cubicBezTo>
                      <a:pt x="291" y="180"/>
                      <a:pt x="289" y="180"/>
                      <a:pt x="288" y="180"/>
                    </a:cubicBezTo>
                    <a:cubicBezTo>
                      <a:pt x="0" y="180"/>
                      <a:pt x="2" y="627"/>
                      <a:pt x="292" y="632"/>
                    </a:cubicBezTo>
                    <a:cubicBezTo>
                      <a:pt x="484" y="635"/>
                      <a:pt x="677" y="636"/>
                      <a:pt x="869" y="636"/>
                    </a:cubicBezTo>
                    <a:cubicBezTo>
                      <a:pt x="2882" y="636"/>
                      <a:pt x="4892" y="468"/>
                      <a:pt x="6906" y="451"/>
                    </a:cubicBezTo>
                    <a:cubicBezTo>
                      <a:pt x="7195" y="449"/>
                      <a:pt x="7196" y="0"/>
                      <a:pt x="6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9" name="Google Shape;2059;p61"/>
              <p:cNvSpPr/>
              <p:nvPr/>
            </p:nvSpPr>
            <p:spPr>
              <a:xfrm>
                <a:off x="495675" y="1101625"/>
                <a:ext cx="216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636" extrusionOk="0">
                    <a:moveTo>
                      <a:pt x="7627" y="1"/>
                    </a:moveTo>
                    <a:cubicBezTo>
                      <a:pt x="5180" y="1"/>
                      <a:pt x="2737" y="170"/>
                      <a:pt x="291" y="186"/>
                    </a:cubicBezTo>
                    <a:cubicBezTo>
                      <a:pt x="2" y="187"/>
                      <a:pt x="1" y="636"/>
                      <a:pt x="288" y="636"/>
                    </a:cubicBezTo>
                    <a:cubicBezTo>
                      <a:pt x="289" y="636"/>
                      <a:pt x="290" y="636"/>
                      <a:pt x="291" y="636"/>
                    </a:cubicBezTo>
                    <a:cubicBezTo>
                      <a:pt x="2745" y="621"/>
                      <a:pt x="5195" y="451"/>
                      <a:pt x="7649" y="451"/>
                    </a:cubicBezTo>
                    <a:cubicBezTo>
                      <a:pt x="7882" y="451"/>
                      <a:pt x="8115" y="452"/>
                      <a:pt x="8348" y="456"/>
                    </a:cubicBezTo>
                    <a:cubicBezTo>
                      <a:pt x="8349" y="456"/>
                      <a:pt x="8350" y="456"/>
                      <a:pt x="8352" y="456"/>
                    </a:cubicBezTo>
                    <a:cubicBezTo>
                      <a:pt x="8639" y="456"/>
                      <a:pt x="8636" y="9"/>
                      <a:pt x="8348" y="6"/>
                    </a:cubicBezTo>
                    <a:cubicBezTo>
                      <a:pt x="8107" y="2"/>
                      <a:pt x="7867" y="1"/>
                      <a:pt x="7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0" name="Google Shape;2060;p61"/>
              <p:cNvSpPr/>
              <p:nvPr/>
            </p:nvSpPr>
            <p:spPr>
              <a:xfrm>
                <a:off x="501700" y="1149825"/>
                <a:ext cx="157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640" extrusionOk="0">
                    <a:moveTo>
                      <a:pt x="6020" y="0"/>
                    </a:moveTo>
                    <a:cubicBezTo>
                      <a:pt x="6014" y="0"/>
                      <a:pt x="6008" y="0"/>
                      <a:pt x="6002" y="1"/>
                    </a:cubicBezTo>
                    <a:cubicBezTo>
                      <a:pt x="4678" y="89"/>
                      <a:pt x="3356" y="189"/>
                      <a:pt x="2032" y="189"/>
                    </a:cubicBezTo>
                    <a:cubicBezTo>
                      <a:pt x="1452" y="189"/>
                      <a:pt x="872" y="170"/>
                      <a:pt x="291" y="122"/>
                    </a:cubicBezTo>
                    <a:cubicBezTo>
                      <a:pt x="283" y="121"/>
                      <a:pt x="275" y="121"/>
                      <a:pt x="268" y="121"/>
                    </a:cubicBezTo>
                    <a:cubicBezTo>
                      <a:pt x="1" y="121"/>
                      <a:pt x="11" y="549"/>
                      <a:pt x="291" y="572"/>
                    </a:cubicBezTo>
                    <a:cubicBezTo>
                      <a:pt x="873" y="620"/>
                      <a:pt x="1454" y="639"/>
                      <a:pt x="2035" y="639"/>
                    </a:cubicBezTo>
                    <a:cubicBezTo>
                      <a:pt x="3358" y="639"/>
                      <a:pt x="4679" y="539"/>
                      <a:pt x="6002" y="452"/>
                    </a:cubicBezTo>
                    <a:cubicBezTo>
                      <a:pt x="6285" y="433"/>
                      <a:pt x="6292" y="0"/>
                      <a:pt x="60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1" name="Google Shape;2061;p61"/>
              <p:cNvSpPr/>
              <p:nvPr/>
            </p:nvSpPr>
            <p:spPr>
              <a:xfrm>
                <a:off x="504700" y="1178400"/>
                <a:ext cx="21147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993" extrusionOk="0">
                    <a:moveTo>
                      <a:pt x="8029" y="0"/>
                    </a:moveTo>
                    <a:cubicBezTo>
                      <a:pt x="5438" y="0"/>
                      <a:pt x="2879" y="450"/>
                      <a:pt x="290" y="541"/>
                    </a:cubicBezTo>
                    <a:cubicBezTo>
                      <a:pt x="5" y="552"/>
                      <a:pt x="0" y="993"/>
                      <a:pt x="281" y="993"/>
                    </a:cubicBezTo>
                    <a:cubicBezTo>
                      <a:pt x="284" y="993"/>
                      <a:pt x="287" y="993"/>
                      <a:pt x="290" y="993"/>
                    </a:cubicBezTo>
                    <a:cubicBezTo>
                      <a:pt x="2882" y="899"/>
                      <a:pt x="5445" y="450"/>
                      <a:pt x="8039" y="450"/>
                    </a:cubicBezTo>
                    <a:cubicBezTo>
                      <a:pt x="8082" y="450"/>
                      <a:pt x="8124" y="450"/>
                      <a:pt x="8167" y="451"/>
                    </a:cubicBezTo>
                    <a:cubicBezTo>
                      <a:pt x="8168" y="451"/>
                      <a:pt x="8169" y="451"/>
                      <a:pt x="8169" y="451"/>
                    </a:cubicBezTo>
                    <a:cubicBezTo>
                      <a:pt x="8458" y="451"/>
                      <a:pt x="8456" y="2"/>
                      <a:pt x="8167" y="1"/>
                    </a:cubicBezTo>
                    <a:cubicBezTo>
                      <a:pt x="8121" y="1"/>
                      <a:pt x="8075" y="0"/>
                      <a:pt x="80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61"/>
              <p:cNvSpPr/>
              <p:nvPr/>
            </p:nvSpPr>
            <p:spPr>
              <a:xfrm>
                <a:off x="516750" y="1233975"/>
                <a:ext cx="15875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09" extrusionOk="0">
                    <a:moveTo>
                      <a:pt x="6093" y="0"/>
                    </a:moveTo>
                    <a:cubicBezTo>
                      <a:pt x="6083" y="0"/>
                      <a:pt x="6073" y="1"/>
                      <a:pt x="6062" y="2"/>
                    </a:cubicBezTo>
                    <a:cubicBezTo>
                      <a:pt x="5159" y="111"/>
                      <a:pt x="4254" y="157"/>
                      <a:pt x="3348" y="157"/>
                    </a:cubicBezTo>
                    <a:cubicBezTo>
                      <a:pt x="2328" y="157"/>
                      <a:pt x="1307" y="98"/>
                      <a:pt x="290" y="2"/>
                    </a:cubicBezTo>
                    <a:cubicBezTo>
                      <a:pt x="281" y="1"/>
                      <a:pt x="273" y="1"/>
                      <a:pt x="265" y="1"/>
                    </a:cubicBezTo>
                    <a:cubicBezTo>
                      <a:pt x="0" y="1"/>
                      <a:pt x="11" y="427"/>
                      <a:pt x="290" y="453"/>
                    </a:cubicBezTo>
                    <a:cubicBezTo>
                      <a:pt x="1309" y="549"/>
                      <a:pt x="2332" y="608"/>
                      <a:pt x="3353" y="608"/>
                    </a:cubicBezTo>
                    <a:cubicBezTo>
                      <a:pt x="4257" y="608"/>
                      <a:pt x="5161" y="562"/>
                      <a:pt x="6062" y="453"/>
                    </a:cubicBezTo>
                    <a:cubicBezTo>
                      <a:pt x="6336" y="420"/>
                      <a:pt x="6350" y="0"/>
                      <a:pt x="6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61"/>
              <p:cNvSpPr/>
              <p:nvPr/>
            </p:nvSpPr>
            <p:spPr>
              <a:xfrm>
                <a:off x="528800" y="1271550"/>
                <a:ext cx="1212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527" extrusionOk="0">
                    <a:moveTo>
                      <a:pt x="260" y="1"/>
                    </a:moveTo>
                    <a:cubicBezTo>
                      <a:pt x="1" y="1"/>
                      <a:pt x="13" y="422"/>
                      <a:pt x="289" y="454"/>
                    </a:cubicBezTo>
                    <a:cubicBezTo>
                      <a:pt x="782" y="509"/>
                      <a:pt x="1274" y="527"/>
                      <a:pt x="1767" y="527"/>
                    </a:cubicBezTo>
                    <a:cubicBezTo>
                      <a:pt x="2697" y="527"/>
                      <a:pt x="3626" y="462"/>
                      <a:pt x="4558" y="454"/>
                    </a:cubicBezTo>
                    <a:cubicBezTo>
                      <a:pt x="4847" y="451"/>
                      <a:pt x="4848" y="3"/>
                      <a:pt x="4560" y="3"/>
                    </a:cubicBezTo>
                    <a:cubicBezTo>
                      <a:pt x="4559" y="3"/>
                      <a:pt x="4558" y="3"/>
                      <a:pt x="4558" y="3"/>
                    </a:cubicBezTo>
                    <a:cubicBezTo>
                      <a:pt x="3626" y="11"/>
                      <a:pt x="2697" y="76"/>
                      <a:pt x="1767" y="76"/>
                    </a:cubicBezTo>
                    <a:cubicBezTo>
                      <a:pt x="1274" y="76"/>
                      <a:pt x="782" y="57"/>
                      <a:pt x="289" y="3"/>
                    </a:cubicBezTo>
                    <a:cubicBezTo>
                      <a:pt x="279" y="1"/>
                      <a:pt x="269" y="1"/>
                      <a:pt x="2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4" name="Google Shape;2064;p61"/>
              <p:cNvSpPr/>
              <p:nvPr/>
            </p:nvSpPr>
            <p:spPr>
              <a:xfrm>
                <a:off x="518300" y="945425"/>
                <a:ext cx="110700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573" extrusionOk="0">
                    <a:moveTo>
                      <a:pt x="4140" y="1"/>
                    </a:moveTo>
                    <a:cubicBezTo>
                      <a:pt x="4138" y="1"/>
                      <a:pt x="4137" y="1"/>
                      <a:pt x="4136" y="1"/>
                    </a:cubicBezTo>
                    <a:cubicBezTo>
                      <a:pt x="3208" y="12"/>
                      <a:pt x="2282" y="122"/>
                      <a:pt x="1356" y="122"/>
                    </a:cubicBezTo>
                    <a:cubicBezTo>
                      <a:pt x="1000" y="122"/>
                      <a:pt x="644" y="106"/>
                      <a:pt x="288" y="61"/>
                    </a:cubicBezTo>
                    <a:cubicBezTo>
                      <a:pt x="277" y="60"/>
                      <a:pt x="266" y="59"/>
                      <a:pt x="256" y="59"/>
                    </a:cubicBezTo>
                    <a:cubicBezTo>
                      <a:pt x="0" y="59"/>
                      <a:pt x="15" y="477"/>
                      <a:pt x="288" y="511"/>
                    </a:cubicBezTo>
                    <a:cubicBezTo>
                      <a:pt x="647" y="556"/>
                      <a:pt x="1005" y="573"/>
                      <a:pt x="1363" y="573"/>
                    </a:cubicBezTo>
                    <a:cubicBezTo>
                      <a:pt x="2286" y="573"/>
                      <a:pt x="3210" y="463"/>
                      <a:pt x="4136" y="452"/>
                    </a:cubicBezTo>
                    <a:cubicBezTo>
                      <a:pt x="4425" y="448"/>
                      <a:pt x="4427" y="1"/>
                      <a:pt x="4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65" name="Google Shape;2065;p61"/>
            <p:cNvGrpSpPr/>
            <p:nvPr/>
          </p:nvGrpSpPr>
          <p:grpSpPr>
            <a:xfrm>
              <a:off x="1156511" y="1049486"/>
              <a:ext cx="817339" cy="866092"/>
              <a:chOff x="1246700" y="1525350"/>
              <a:chExt cx="805975" cy="854050"/>
            </a:xfrm>
          </p:grpSpPr>
          <p:sp>
            <p:nvSpPr>
              <p:cNvPr id="2066" name="Google Shape;2066;p61"/>
              <p:cNvSpPr/>
              <p:nvPr/>
            </p:nvSpPr>
            <p:spPr>
              <a:xfrm>
                <a:off x="1246700" y="1525350"/>
                <a:ext cx="805975" cy="854050"/>
              </a:xfrm>
              <a:custGeom>
                <a:avLst/>
                <a:gdLst/>
                <a:ahLst/>
                <a:cxnLst/>
                <a:rect l="l" t="t" r="r" b="b"/>
                <a:pathLst>
                  <a:path w="32239" h="34162" extrusionOk="0">
                    <a:moveTo>
                      <a:pt x="28572" y="2476"/>
                    </a:moveTo>
                    <a:cubicBezTo>
                      <a:pt x="26898" y="5794"/>
                      <a:pt x="25572" y="9563"/>
                      <a:pt x="26490" y="13166"/>
                    </a:cubicBezTo>
                    <a:cubicBezTo>
                      <a:pt x="26529" y="13320"/>
                      <a:pt x="26682" y="13434"/>
                      <a:pt x="26839" y="13434"/>
                    </a:cubicBezTo>
                    <a:cubicBezTo>
                      <a:pt x="26871" y="13434"/>
                      <a:pt x="26903" y="13429"/>
                      <a:pt x="26935" y="13419"/>
                    </a:cubicBezTo>
                    <a:cubicBezTo>
                      <a:pt x="28231" y="13006"/>
                      <a:pt x="29463" y="12429"/>
                      <a:pt x="30730" y="11942"/>
                    </a:cubicBezTo>
                    <a:lnTo>
                      <a:pt x="30730" y="11942"/>
                    </a:lnTo>
                    <a:cubicBezTo>
                      <a:pt x="28456" y="14756"/>
                      <a:pt x="25668" y="17104"/>
                      <a:pt x="23303" y="19843"/>
                    </a:cubicBezTo>
                    <a:cubicBezTo>
                      <a:pt x="20867" y="22664"/>
                      <a:pt x="18212" y="25260"/>
                      <a:pt x="15568" y="27884"/>
                    </a:cubicBezTo>
                    <a:cubicBezTo>
                      <a:pt x="13727" y="29713"/>
                      <a:pt x="9644" y="33443"/>
                      <a:pt x="6624" y="33443"/>
                    </a:cubicBezTo>
                    <a:cubicBezTo>
                      <a:pt x="5189" y="33443"/>
                      <a:pt x="3994" y="32602"/>
                      <a:pt x="3392" y="30316"/>
                    </a:cubicBezTo>
                    <a:cubicBezTo>
                      <a:pt x="1685" y="23839"/>
                      <a:pt x="9936" y="19216"/>
                      <a:pt x="14093" y="15781"/>
                    </a:cubicBezTo>
                    <a:cubicBezTo>
                      <a:pt x="19137" y="11614"/>
                      <a:pt x="23979" y="7147"/>
                      <a:pt x="28572" y="2476"/>
                    </a:cubicBezTo>
                    <a:close/>
                    <a:moveTo>
                      <a:pt x="30104" y="0"/>
                    </a:moveTo>
                    <a:cubicBezTo>
                      <a:pt x="30059" y="0"/>
                      <a:pt x="30014" y="10"/>
                      <a:pt x="29970" y="31"/>
                    </a:cubicBezTo>
                    <a:lnTo>
                      <a:pt x="29970" y="31"/>
                    </a:lnTo>
                    <a:cubicBezTo>
                      <a:pt x="29922" y="52"/>
                      <a:pt x="29877" y="85"/>
                      <a:pt x="29839" y="134"/>
                    </a:cubicBezTo>
                    <a:lnTo>
                      <a:pt x="29839" y="134"/>
                    </a:lnTo>
                    <a:cubicBezTo>
                      <a:pt x="24012" y="6212"/>
                      <a:pt x="17695" y="11675"/>
                      <a:pt x="11300" y="17134"/>
                    </a:cubicBezTo>
                    <a:cubicBezTo>
                      <a:pt x="7172" y="20660"/>
                      <a:pt x="0" y="25333"/>
                      <a:pt x="3129" y="31811"/>
                    </a:cubicBezTo>
                    <a:cubicBezTo>
                      <a:pt x="3956" y="33522"/>
                      <a:pt x="5208" y="34162"/>
                      <a:pt x="6610" y="34162"/>
                    </a:cubicBezTo>
                    <a:cubicBezTo>
                      <a:pt x="9393" y="34162"/>
                      <a:pt x="12765" y="31638"/>
                      <a:pt x="14557" y="29960"/>
                    </a:cubicBezTo>
                    <a:cubicBezTo>
                      <a:pt x="17530" y="27177"/>
                      <a:pt x="20450" y="24199"/>
                      <a:pt x="23144" y="21145"/>
                    </a:cubicBezTo>
                    <a:cubicBezTo>
                      <a:pt x="26053" y="17846"/>
                      <a:pt x="29457" y="14928"/>
                      <a:pt x="32068" y="11379"/>
                    </a:cubicBezTo>
                    <a:cubicBezTo>
                      <a:pt x="32239" y="11148"/>
                      <a:pt x="32007" y="10835"/>
                      <a:pt x="31753" y="10835"/>
                    </a:cubicBezTo>
                    <a:cubicBezTo>
                      <a:pt x="31722" y="10835"/>
                      <a:pt x="31691" y="10840"/>
                      <a:pt x="31661" y="10850"/>
                    </a:cubicBezTo>
                    <a:cubicBezTo>
                      <a:pt x="30105" y="11344"/>
                      <a:pt x="28644" y="12075"/>
                      <a:pt x="27100" y="12604"/>
                    </a:cubicBezTo>
                    <a:lnTo>
                      <a:pt x="27100" y="12604"/>
                    </a:lnTo>
                    <a:cubicBezTo>
                      <a:pt x="26233" y="8455"/>
                      <a:pt x="28445" y="4060"/>
                      <a:pt x="30430" y="548"/>
                    </a:cubicBezTo>
                    <a:cubicBezTo>
                      <a:pt x="30526" y="378"/>
                      <a:pt x="30471" y="214"/>
                      <a:pt x="30359" y="112"/>
                    </a:cubicBezTo>
                    <a:lnTo>
                      <a:pt x="30359" y="112"/>
                    </a:lnTo>
                    <a:cubicBezTo>
                      <a:pt x="30290" y="44"/>
                      <a:pt x="30199" y="0"/>
                      <a:pt x="30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61"/>
              <p:cNvSpPr/>
              <p:nvPr/>
            </p:nvSpPr>
            <p:spPr>
              <a:xfrm>
                <a:off x="1328575" y="2114325"/>
                <a:ext cx="246075" cy="176550"/>
              </a:xfrm>
              <a:custGeom>
                <a:avLst/>
                <a:gdLst/>
                <a:ahLst/>
                <a:cxnLst/>
                <a:rect l="l" t="t" r="r" b="b"/>
                <a:pathLst>
                  <a:path w="9843" h="7062" extrusionOk="0">
                    <a:moveTo>
                      <a:pt x="5891" y="711"/>
                    </a:moveTo>
                    <a:cubicBezTo>
                      <a:pt x="6254" y="711"/>
                      <a:pt x="6625" y="795"/>
                      <a:pt x="6991" y="984"/>
                    </a:cubicBezTo>
                    <a:cubicBezTo>
                      <a:pt x="9843" y="2556"/>
                      <a:pt x="7479" y="6306"/>
                      <a:pt x="4879" y="6306"/>
                    </a:cubicBezTo>
                    <a:cubicBezTo>
                      <a:pt x="4638" y="6306"/>
                      <a:pt x="4395" y="6274"/>
                      <a:pt x="4153" y="6204"/>
                    </a:cubicBezTo>
                    <a:cubicBezTo>
                      <a:pt x="964" y="5286"/>
                      <a:pt x="3215" y="711"/>
                      <a:pt x="5891" y="711"/>
                    </a:cubicBezTo>
                    <a:close/>
                    <a:moveTo>
                      <a:pt x="5903" y="1"/>
                    </a:moveTo>
                    <a:cubicBezTo>
                      <a:pt x="2687" y="1"/>
                      <a:pt x="1" y="5007"/>
                      <a:pt x="3672" y="6785"/>
                    </a:cubicBezTo>
                    <a:cubicBezTo>
                      <a:pt x="4068" y="6977"/>
                      <a:pt x="4475" y="7062"/>
                      <a:pt x="4879" y="7062"/>
                    </a:cubicBezTo>
                    <a:cubicBezTo>
                      <a:pt x="6229" y="7062"/>
                      <a:pt x="7544" y="6113"/>
                      <a:pt x="8332" y="5065"/>
                    </a:cubicBezTo>
                    <a:cubicBezTo>
                      <a:pt x="9579" y="3408"/>
                      <a:pt x="9164" y="1374"/>
                      <a:pt x="7379" y="374"/>
                    </a:cubicBezTo>
                    <a:lnTo>
                      <a:pt x="7379" y="374"/>
                    </a:lnTo>
                    <a:cubicBezTo>
                      <a:pt x="7372" y="370"/>
                      <a:pt x="7364" y="365"/>
                      <a:pt x="7355" y="361"/>
                    </a:cubicBezTo>
                    <a:lnTo>
                      <a:pt x="7355" y="361"/>
                    </a:lnTo>
                    <a:cubicBezTo>
                      <a:pt x="7355" y="361"/>
                      <a:pt x="7355" y="361"/>
                      <a:pt x="7355" y="361"/>
                    </a:cubicBezTo>
                    <a:cubicBezTo>
                      <a:pt x="7347" y="356"/>
                      <a:pt x="7339" y="352"/>
                      <a:pt x="7331" y="348"/>
                    </a:cubicBezTo>
                    <a:lnTo>
                      <a:pt x="7331" y="348"/>
                    </a:lnTo>
                    <a:cubicBezTo>
                      <a:pt x="6856" y="108"/>
                      <a:pt x="6374" y="1"/>
                      <a:pt x="5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61"/>
              <p:cNvSpPr/>
              <p:nvPr/>
            </p:nvSpPr>
            <p:spPr>
              <a:xfrm>
                <a:off x="1464100" y="2120875"/>
                <a:ext cx="83575" cy="8945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578" extrusionOk="0">
                    <a:moveTo>
                      <a:pt x="320" y="0"/>
                    </a:moveTo>
                    <a:cubicBezTo>
                      <a:pt x="152" y="0"/>
                      <a:pt x="1" y="226"/>
                      <a:pt x="152" y="389"/>
                    </a:cubicBezTo>
                    <a:cubicBezTo>
                      <a:pt x="1087" y="1406"/>
                      <a:pt x="1834" y="2579"/>
                      <a:pt x="2857" y="3516"/>
                    </a:cubicBezTo>
                    <a:cubicBezTo>
                      <a:pt x="2904" y="3559"/>
                      <a:pt x="2957" y="3577"/>
                      <a:pt x="3007" y="3577"/>
                    </a:cubicBezTo>
                    <a:cubicBezTo>
                      <a:pt x="3185" y="3577"/>
                      <a:pt x="3342" y="3350"/>
                      <a:pt x="3175" y="3198"/>
                    </a:cubicBezTo>
                    <a:cubicBezTo>
                      <a:pt x="2152" y="2260"/>
                      <a:pt x="1406" y="1088"/>
                      <a:pt x="471" y="71"/>
                    </a:cubicBezTo>
                    <a:cubicBezTo>
                      <a:pt x="424" y="21"/>
                      <a:pt x="37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61"/>
              <p:cNvSpPr/>
              <p:nvPr/>
            </p:nvSpPr>
            <p:spPr>
              <a:xfrm>
                <a:off x="1438975" y="2131525"/>
                <a:ext cx="95200" cy="1090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61" extrusionOk="0">
                    <a:moveTo>
                      <a:pt x="309" y="1"/>
                    </a:moveTo>
                    <a:cubicBezTo>
                      <a:pt x="157" y="1"/>
                      <a:pt x="0" y="164"/>
                      <a:pt x="97" y="340"/>
                    </a:cubicBezTo>
                    <a:lnTo>
                      <a:pt x="99" y="340"/>
                    </a:lnTo>
                    <a:cubicBezTo>
                      <a:pt x="905" y="1791"/>
                      <a:pt x="1879" y="3482"/>
                      <a:pt x="3366" y="4329"/>
                    </a:cubicBezTo>
                    <a:cubicBezTo>
                      <a:pt x="3404" y="4351"/>
                      <a:pt x="3442" y="4360"/>
                      <a:pt x="3477" y="4360"/>
                    </a:cubicBezTo>
                    <a:cubicBezTo>
                      <a:pt x="3676" y="4360"/>
                      <a:pt x="3808" y="4061"/>
                      <a:pt x="3593" y="3940"/>
                    </a:cubicBezTo>
                    <a:cubicBezTo>
                      <a:pt x="2173" y="3131"/>
                      <a:pt x="1258" y="1500"/>
                      <a:pt x="487" y="112"/>
                    </a:cubicBezTo>
                    <a:cubicBezTo>
                      <a:pt x="443" y="33"/>
                      <a:pt x="376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61"/>
              <p:cNvSpPr/>
              <p:nvPr/>
            </p:nvSpPr>
            <p:spPr>
              <a:xfrm>
                <a:off x="1411800" y="2149625"/>
                <a:ext cx="93925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4890" extrusionOk="0">
                    <a:moveTo>
                      <a:pt x="311" y="0"/>
                    </a:moveTo>
                    <a:cubicBezTo>
                      <a:pt x="156" y="0"/>
                      <a:pt x="0" y="162"/>
                      <a:pt x="103" y="337"/>
                    </a:cubicBezTo>
                    <a:cubicBezTo>
                      <a:pt x="1040" y="1917"/>
                      <a:pt x="1853" y="3608"/>
                      <a:pt x="3266" y="4831"/>
                    </a:cubicBezTo>
                    <a:cubicBezTo>
                      <a:pt x="3313" y="4872"/>
                      <a:pt x="3365" y="4889"/>
                      <a:pt x="3415" y="4889"/>
                    </a:cubicBezTo>
                    <a:cubicBezTo>
                      <a:pt x="3598" y="4889"/>
                      <a:pt x="3757" y="4662"/>
                      <a:pt x="3583" y="4513"/>
                    </a:cubicBezTo>
                    <a:cubicBezTo>
                      <a:pt x="2201" y="3315"/>
                      <a:pt x="1410" y="1657"/>
                      <a:pt x="493" y="108"/>
                    </a:cubicBezTo>
                    <a:cubicBezTo>
                      <a:pt x="447" y="32"/>
                      <a:pt x="379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61"/>
              <p:cNvSpPr/>
              <p:nvPr/>
            </p:nvSpPr>
            <p:spPr>
              <a:xfrm>
                <a:off x="1386650" y="2179525"/>
                <a:ext cx="86225" cy="10422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4169" extrusionOk="0">
                    <a:moveTo>
                      <a:pt x="305" y="0"/>
                    </a:moveTo>
                    <a:cubicBezTo>
                      <a:pt x="157" y="0"/>
                      <a:pt x="0" y="164"/>
                      <a:pt x="87" y="343"/>
                    </a:cubicBezTo>
                    <a:cubicBezTo>
                      <a:pt x="786" y="1774"/>
                      <a:pt x="1683" y="3127"/>
                      <a:pt x="2948" y="4116"/>
                    </a:cubicBezTo>
                    <a:cubicBezTo>
                      <a:pt x="2995" y="4153"/>
                      <a:pt x="3046" y="4168"/>
                      <a:pt x="3095" y="4168"/>
                    </a:cubicBezTo>
                    <a:cubicBezTo>
                      <a:pt x="3283" y="4168"/>
                      <a:pt x="3449" y="3939"/>
                      <a:pt x="3267" y="3797"/>
                    </a:cubicBezTo>
                    <a:cubicBezTo>
                      <a:pt x="2028" y="2829"/>
                      <a:pt x="1162" y="1515"/>
                      <a:pt x="477" y="115"/>
                    </a:cubicBezTo>
                    <a:cubicBezTo>
                      <a:pt x="437" y="34"/>
                      <a:pt x="372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61"/>
              <p:cNvSpPr/>
              <p:nvPr/>
            </p:nvSpPr>
            <p:spPr>
              <a:xfrm>
                <a:off x="1550975" y="1813250"/>
                <a:ext cx="270675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9032" extrusionOk="0">
                    <a:moveTo>
                      <a:pt x="10471" y="0"/>
                    </a:moveTo>
                    <a:cubicBezTo>
                      <a:pt x="10422" y="0"/>
                      <a:pt x="10371" y="15"/>
                      <a:pt x="10325" y="52"/>
                    </a:cubicBezTo>
                    <a:cubicBezTo>
                      <a:pt x="8626" y="1365"/>
                      <a:pt x="7047" y="2812"/>
                      <a:pt x="5454" y="4251"/>
                    </a:cubicBezTo>
                    <a:cubicBezTo>
                      <a:pt x="3750" y="5790"/>
                      <a:pt x="1831" y="7071"/>
                      <a:pt x="165" y="8649"/>
                    </a:cubicBezTo>
                    <a:cubicBezTo>
                      <a:pt x="0" y="8805"/>
                      <a:pt x="156" y="9031"/>
                      <a:pt x="333" y="9031"/>
                    </a:cubicBezTo>
                    <a:cubicBezTo>
                      <a:pt x="383" y="9031"/>
                      <a:pt x="436" y="9012"/>
                      <a:pt x="483" y="8968"/>
                    </a:cubicBezTo>
                    <a:cubicBezTo>
                      <a:pt x="1993" y="7539"/>
                      <a:pt x="3736" y="6375"/>
                      <a:pt x="5296" y="4998"/>
                    </a:cubicBezTo>
                    <a:cubicBezTo>
                      <a:pt x="7065" y="3435"/>
                      <a:pt x="8774" y="1816"/>
                      <a:pt x="10644" y="371"/>
                    </a:cubicBezTo>
                    <a:cubicBezTo>
                      <a:pt x="10826" y="230"/>
                      <a:pt x="10661" y="0"/>
                      <a:pt x="104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61"/>
              <p:cNvSpPr/>
              <p:nvPr/>
            </p:nvSpPr>
            <p:spPr>
              <a:xfrm>
                <a:off x="1570425" y="1895875"/>
                <a:ext cx="233125" cy="195875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7835" extrusionOk="0">
                    <a:moveTo>
                      <a:pt x="8972" y="1"/>
                    </a:moveTo>
                    <a:cubicBezTo>
                      <a:pt x="8923" y="1"/>
                      <a:pt x="8872" y="16"/>
                      <a:pt x="8826" y="53"/>
                    </a:cubicBezTo>
                    <a:cubicBezTo>
                      <a:pt x="5863" y="2404"/>
                      <a:pt x="3522" y="5506"/>
                      <a:pt x="214" y="7414"/>
                    </a:cubicBezTo>
                    <a:cubicBezTo>
                      <a:pt x="0" y="7536"/>
                      <a:pt x="131" y="7835"/>
                      <a:pt x="329" y="7835"/>
                    </a:cubicBezTo>
                    <a:cubicBezTo>
                      <a:pt x="365" y="7835"/>
                      <a:pt x="402" y="7825"/>
                      <a:pt x="441" y="7803"/>
                    </a:cubicBezTo>
                    <a:cubicBezTo>
                      <a:pt x="3783" y="5875"/>
                      <a:pt x="6152" y="2748"/>
                      <a:pt x="9145" y="372"/>
                    </a:cubicBezTo>
                    <a:cubicBezTo>
                      <a:pt x="9325" y="230"/>
                      <a:pt x="9160" y="1"/>
                      <a:pt x="89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61"/>
              <p:cNvSpPr/>
              <p:nvPr/>
            </p:nvSpPr>
            <p:spPr>
              <a:xfrm>
                <a:off x="1615725" y="1897150"/>
                <a:ext cx="271625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10865" h="10188" extrusionOk="0">
                    <a:moveTo>
                      <a:pt x="10531" y="0"/>
                    </a:moveTo>
                    <a:cubicBezTo>
                      <a:pt x="10481" y="0"/>
                      <a:pt x="10428" y="19"/>
                      <a:pt x="10381" y="63"/>
                    </a:cubicBezTo>
                    <a:cubicBezTo>
                      <a:pt x="6934" y="3268"/>
                      <a:pt x="3494" y="6480"/>
                      <a:pt x="160" y="9802"/>
                    </a:cubicBezTo>
                    <a:cubicBezTo>
                      <a:pt x="0" y="9961"/>
                      <a:pt x="154" y="10188"/>
                      <a:pt x="328" y="10188"/>
                    </a:cubicBezTo>
                    <a:cubicBezTo>
                      <a:pt x="379" y="10188"/>
                      <a:pt x="432" y="10168"/>
                      <a:pt x="479" y="10121"/>
                    </a:cubicBezTo>
                    <a:cubicBezTo>
                      <a:pt x="3813" y="6799"/>
                      <a:pt x="7253" y="3587"/>
                      <a:pt x="10699" y="381"/>
                    </a:cubicBezTo>
                    <a:cubicBezTo>
                      <a:pt x="10865" y="227"/>
                      <a:pt x="10709" y="0"/>
                      <a:pt x="105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75" name="Google Shape;2075;p61"/>
            <p:cNvGrpSpPr/>
            <p:nvPr/>
          </p:nvGrpSpPr>
          <p:grpSpPr>
            <a:xfrm>
              <a:off x="1150224" y="916030"/>
              <a:ext cx="342715" cy="307703"/>
              <a:chOff x="1240500" y="1393750"/>
              <a:chExt cx="337950" cy="303425"/>
            </a:xfrm>
          </p:grpSpPr>
          <p:sp>
            <p:nvSpPr>
              <p:cNvPr id="2076" name="Google Shape;2076;p61"/>
              <p:cNvSpPr/>
              <p:nvPr/>
            </p:nvSpPr>
            <p:spPr>
              <a:xfrm>
                <a:off x="1293475" y="1542425"/>
                <a:ext cx="15425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6170" h="6190" extrusionOk="0">
                    <a:moveTo>
                      <a:pt x="4374" y="0"/>
                    </a:moveTo>
                    <a:cubicBezTo>
                      <a:pt x="2310" y="0"/>
                      <a:pt x="1" y="1129"/>
                      <a:pt x="432" y="3571"/>
                    </a:cubicBezTo>
                    <a:cubicBezTo>
                      <a:pt x="760" y="5427"/>
                      <a:pt x="2224" y="6189"/>
                      <a:pt x="3810" y="6189"/>
                    </a:cubicBezTo>
                    <a:cubicBezTo>
                      <a:pt x="4524" y="6189"/>
                      <a:pt x="5263" y="6034"/>
                      <a:pt x="5934" y="5755"/>
                    </a:cubicBezTo>
                    <a:cubicBezTo>
                      <a:pt x="6170" y="5657"/>
                      <a:pt x="6105" y="5302"/>
                      <a:pt x="5899" y="5302"/>
                    </a:cubicBezTo>
                    <a:cubicBezTo>
                      <a:pt x="5873" y="5302"/>
                      <a:pt x="5844" y="5308"/>
                      <a:pt x="5814" y="5321"/>
                    </a:cubicBezTo>
                    <a:cubicBezTo>
                      <a:pt x="5170" y="5589"/>
                      <a:pt x="4453" y="5750"/>
                      <a:pt x="3767" y="5750"/>
                    </a:cubicBezTo>
                    <a:cubicBezTo>
                      <a:pt x="2494" y="5750"/>
                      <a:pt x="1326" y="5193"/>
                      <a:pt x="921" y="3724"/>
                    </a:cubicBezTo>
                    <a:cubicBezTo>
                      <a:pt x="298" y="1460"/>
                      <a:pt x="2546" y="453"/>
                      <a:pt x="4410" y="453"/>
                    </a:cubicBezTo>
                    <a:cubicBezTo>
                      <a:pt x="4528" y="453"/>
                      <a:pt x="4645" y="457"/>
                      <a:pt x="4759" y="465"/>
                    </a:cubicBezTo>
                    <a:cubicBezTo>
                      <a:pt x="4765" y="465"/>
                      <a:pt x="4771" y="465"/>
                      <a:pt x="4777" y="465"/>
                    </a:cubicBezTo>
                    <a:cubicBezTo>
                      <a:pt x="5049" y="465"/>
                      <a:pt x="5041" y="34"/>
                      <a:pt x="4759" y="14"/>
                    </a:cubicBezTo>
                    <a:cubicBezTo>
                      <a:pt x="4632" y="5"/>
                      <a:pt x="4503" y="0"/>
                      <a:pt x="4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61"/>
              <p:cNvSpPr/>
              <p:nvPr/>
            </p:nvSpPr>
            <p:spPr>
              <a:xfrm>
                <a:off x="1406275" y="1535200"/>
                <a:ext cx="172175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048" extrusionOk="0">
                    <a:moveTo>
                      <a:pt x="6366" y="0"/>
                    </a:moveTo>
                    <a:cubicBezTo>
                      <a:pt x="6234" y="0"/>
                      <a:pt x="6089" y="112"/>
                      <a:pt x="6121" y="283"/>
                    </a:cubicBezTo>
                    <a:cubicBezTo>
                      <a:pt x="6429" y="1975"/>
                      <a:pt x="5656" y="3504"/>
                      <a:pt x="3818" y="3603"/>
                    </a:cubicBezTo>
                    <a:cubicBezTo>
                      <a:pt x="3763" y="3606"/>
                      <a:pt x="3709" y="3607"/>
                      <a:pt x="3655" y="3607"/>
                    </a:cubicBezTo>
                    <a:cubicBezTo>
                      <a:pt x="1907" y="3607"/>
                      <a:pt x="749" y="2069"/>
                      <a:pt x="465" y="469"/>
                    </a:cubicBezTo>
                    <a:cubicBezTo>
                      <a:pt x="444" y="355"/>
                      <a:pt x="363" y="306"/>
                      <a:pt x="276" y="306"/>
                    </a:cubicBezTo>
                    <a:cubicBezTo>
                      <a:pt x="145" y="306"/>
                      <a:pt x="0" y="418"/>
                      <a:pt x="30" y="590"/>
                    </a:cubicBezTo>
                    <a:lnTo>
                      <a:pt x="30" y="587"/>
                    </a:lnTo>
                    <a:cubicBezTo>
                      <a:pt x="373" y="2512"/>
                      <a:pt x="1795" y="4047"/>
                      <a:pt x="3796" y="4047"/>
                    </a:cubicBezTo>
                    <a:cubicBezTo>
                      <a:pt x="3866" y="4047"/>
                      <a:pt x="3936" y="4045"/>
                      <a:pt x="4008" y="4041"/>
                    </a:cubicBezTo>
                    <a:cubicBezTo>
                      <a:pt x="6085" y="3931"/>
                      <a:pt x="6887" y="1981"/>
                      <a:pt x="6555" y="164"/>
                    </a:cubicBezTo>
                    <a:cubicBezTo>
                      <a:pt x="6535" y="50"/>
                      <a:pt x="6453" y="0"/>
                      <a:pt x="6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61"/>
              <p:cNvSpPr/>
              <p:nvPr/>
            </p:nvSpPr>
            <p:spPr>
              <a:xfrm>
                <a:off x="1405225" y="1393750"/>
                <a:ext cx="119075" cy="160300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6412" extrusionOk="0">
                    <a:moveTo>
                      <a:pt x="2039" y="0"/>
                    </a:moveTo>
                    <a:cubicBezTo>
                      <a:pt x="1774" y="0"/>
                      <a:pt x="1500" y="36"/>
                      <a:pt x="1223" y="112"/>
                    </a:cubicBezTo>
                    <a:cubicBezTo>
                      <a:pt x="965" y="183"/>
                      <a:pt x="1046" y="557"/>
                      <a:pt x="1280" y="557"/>
                    </a:cubicBezTo>
                    <a:cubicBezTo>
                      <a:pt x="1300" y="557"/>
                      <a:pt x="1322" y="554"/>
                      <a:pt x="1344" y="548"/>
                    </a:cubicBezTo>
                    <a:cubicBezTo>
                      <a:pt x="1597" y="479"/>
                      <a:pt x="1840" y="446"/>
                      <a:pt x="2072" y="446"/>
                    </a:cubicBezTo>
                    <a:cubicBezTo>
                      <a:pt x="3328" y="446"/>
                      <a:pt x="4235" y="1410"/>
                      <a:pt x="4276" y="2798"/>
                    </a:cubicBezTo>
                    <a:cubicBezTo>
                      <a:pt x="4339" y="4979"/>
                      <a:pt x="2139" y="5915"/>
                      <a:pt x="291" y="5961"/>
                    </a:cubicBezTo>
                    <a:cubicBezTo>
                      <a:pt x="3" y="5968"/>
                      <a:pt x="0" y="6412"/>
                      <a:pt x="284" y="6412"/>
                    </a:cubicBezTo>
                    <a:cubicBezTo>
                      <a:pt x="286" y="6412"/>
                      <a:pt x="288" y="6412"/>
                      <a:pt x="291" y="6412"/>
                    </a:cubicBezTo>
                    <a:lnTo>
                      <a:pt x="289" y="6412"/>
                    </a:lnTo>
                    <a:cubicBezTo>
                      <a:pt x="2485" y="6358"/>
                      <a:pt x="4670" y="5236"/>
                      <a:pt x="4725" y="2798"/>
                    </a:cubicBezTo>
                    <a:cubicBezTo>
                      <a:pt x="4763" y="1137"/>
                      <a:pt x="3531" y="0"/>
                      <a:pt x="20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61"/>
              <p:cNvSpPr/>
              <p:nvPr/>
            </p:nvSpPr>
            <p:spPr>
              <a:xfrm>
                <a:off x="1240500" y="1445175"/>
                <a:ext cx="187575" cy="120350"/>
              </a:xfrm>
              <a:custGeom>
                <a:avLst/>
                <a:gdLst/>
                <a:ahLst/>
                <a:cxnLst/>
                <a:rect l="l" t="t" r="r" b="b"/>
                <a:pathLst>
                  <a:path w="7503" h="4814" extrusionOk="0">
                    <a:moveTo>
                      <a:pt x="4069" y="1"/>
                    </a:moveTo>
                    <a:cubicBezTo>
                      <a:pt x="4027" y="1"/>
                      <a:pt x="3984" y="1"/>
                      <a:pt x="3941" y="3"/>
                    </a:cubicBezTo>
                    <a:cubicBezTo>
                      <a:pt x="1489" y="74"/>
                      <a:pt x="1" y="2304"/>
                      <a:pt x="240" y="4597"/>
                    </a:cubicBezTo>
                    <a:cubicBezTo>
                      <a:pt x="254" y="4741"/>
                      <a:pt x="376" y="4813"/>
                      <a:pt x="489" y="4813"/>
                    </a:cubicBezTo>
                    <a:cubicBezTo>
                      <a:pt x="601" y="4813"/>
                      <a:pt x="705" y="4742"/>
                      <a:pt x="690" y="4597"/>
                    </a:cubicBezTo>
                    <a:cubicBezTo>
                      <a:pt x="476" y="2542"/>
                      <a:pt x="1633" y="745"/>
                      <a:pt x="3754" y="469"/>
                    </a:cubicBezTo>
                    <a:cubicBezTo>
                      <a:pt x="3907" y="449"/>
                      <a:pt x="4054" y="439"/>
                      <a:pt x="4196" y="439"/>
                    </a:cubicBezTo>
                    <a:cubicBezTo>
                      <a:pt x="6126" y="439"/>
                      <a:pt x="6999" y="2228"/>
                      <a:pt x="6661" y="4069"/>
                    </a:cubicBezTo>
                    <a:cubicBezTo>
                      <a:pt x="6630" y="4240"/>
                      <a:pt x="6775" y="4352"/>
                      <a:pt x="6907" y="4352"/>
                    </a:cubicBezTo>
                    <a:cubicBezTo>
                      <a:pt x="6994" y="4352"/>
                      <a:pt x="7075" y="4303"/>
                      <a:pt x="7096" y="4190"/>
                    </a:cubicBezTo>
                    <a:lnTo>
                      <a:pt x="7096" y="4188"/>
                    </a:lnTo>
                    <a:cubicBezTo>
                      <a:pt x="7502" y="1976"/>
                      <a:pt x="6448" y="1"/>
                      <a:pt x="4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080" name="Google Shape;2080;p61"/>
            <p:cNvSpPr/>
            <p:nvPr/>
          </p:nvSpPr>
          <p:spPr>
            <a:xfrm>
              <a:off x="4284589" y="4543639"/>
              <a:ext cx="73801" cy="76210"/>
            </a:xfrm>
            <a:custGeom>
              <a:avLst/>
              <a:gdLst/>
              <a:ahLst/>
              <a:cxnLst/>
              <a:rect l="l" t="t" r="r" b="b"/>
              <a:pathLst>
                <a:path w="2911" h="3006" extrusionOk="0">
                  <a:moveTo>
                    <a:pt x="1419" y="0"/>
                  </a:moveTo>
                  <a:cubicBezTo>
                    <a:pt x="1326" y="405"/>
                    <a:pt x="1220" y="786"/>
                    <a:pt x="1119" y="1161"/>
                  </a:cubicBezTo>
                  <a:lnTo>
                    <a:pt x="1119" y="1161"/>
                  </a:lnTo>
                  <a:cubicBezTo>
                    <a:pt x="744" y="1181"/>
                    <a:pt x="369" y="1207"/>
                    <a:pt x="0" y="1226"/>
                  </a:cubicBezTo>
                  <a:cubicBezTo>
                    <a:pt x="306" y="1474"/>
                    <a:pt x="608" y="1719"/>
                    <a:pt x="917" y="1956"/>
                  </a:cubicBezTo>
                  <a:lnTo>
                    <a:pt x="917" y="1956"/>
                  </a:lnTo>
                  <a:cubicBezTo>
                    <a:pt x="841" y="2295"/>
                    <a:pt x="779" y="2641"/>
                    <a:pt x="746" y="3006"/>
                  </a:cubicBezTo>
                  <a:cubicBezTo>
                    <a:pt x="976" y="2846"/>
                    <a:pt x="1251" y="2639"/>
                    <a:pt x="1536" y="2410"/>
                  </a:cubicBezTo>
                  <a:lnTo>
                    <a:pt x="1536" y="2410"/>
                  </a:lnTo>
                  <a:cubicBezTo>
                    <a:pt x="1819" y="2608"/>
                    <a:pt x="2114" y="2799"/>
                    <a:pt x="2430" y="2981"/>
                  </a:cubicBezTo>
                  <a:cubicBezTo>
                    <a:pt x="2298" y="2653"/>
                    <a:pt x="2172" y="2319"/>
                    <a:pt x="2052" y="1981"/>
                  </a:cubicBezTo>
                  <a:lnTo>
                    <a:pt x="2052" y="1981"/>
                  </a:lnTo>
                  <a:cubicBezTo>
                    <a:pt x="2367" y="1709"/>
                    <a:pt x="2668" y="1430"/>
                    <a:pt x="2911" y="1178"/>
                  </a:cubicBezTo>
                  <a:cubicBezTo>
                    <a:pt x="2614" y="1145"/>
                    <a:pt x="2313" y="1133"/>
                    <a:pt x="2010" y="1133"/>
                  </a:cubicBezTo>
                  <a:cubicBezTo>
                    <a:pt x="1928" y="1133"/>
                    <a:pt x="1846" y="1134"/>
                    <a:pt x="1764" y="1135"/>
                  </a:cubicBezTo>
                  <a:lnTo>
                    <a:pt x="1764" y="1135"/>
                  </a:lnTo>
                  <a:cubicBezTo>
                    <a:pt x="1642" y="759"/>
                    <a:pt x="1527" y="38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61"/>
            <p:cNvSpPr/>
            <p:nvPr/>
          </p:nvSpPr>
          <p:spPr>
            <a:xfrm>
              <a:off x="5861419" y="3034216"/>
              <a:ext cx="73801" cy="76260"/>
            </a:xfrm>
            <a:custGeom>
              <a:avLst/>
              <a:gdLst/>
              <a:ahLst/>
              <a:cxnLst/>
              <a:rect l="l" t="t" r="r" b="b"/>
              <a:pathLst>
                <a:path w="2911" h="3008" extrusionOk="0">
                  <a:moveTo>
                    <a:pt x="1420" y="0"/>
                  </a:moveTo>
                  <a:cubicBezTo>
                    <a:pt x="1328" y="406"/>
                    <a:pt x="1221" y="787"/>
                    <a:pt x="1120" y="1162"/>
                  </a:cubicBezTo>
                  <a:lnTo>
                    <a:pt x="1120" y="1162"/>
                  </a:lnTo>
                  <a:cubicBezTo>
                    <a:pt x="745" y="1182"/>
                    <a:pt x="370" y="1209"/>
                    <a:pt x="0" y="1227"/>
                  </a:cubicBezTo>
                  <a:cubicBezTo>
                    <a:pt x="306" y="1475"/>
                    <a:pt x="608" y="1720"/>
                    <a:pt x="919" y="1958"/>
                  </a:cubicBezTo>
                  <a:lnTo>
                    <a:pt x="919" y="1958"/>
                  </a:lnTo>
                  <a:cubicBezTo>
                    <a:pt x="842" y="2297"/>
                    <a:pt x="780" y="2642"/>
                    <a:pt x="747" y="3007"/>
                  </a:cubicBezTo>
                  <a:cubicBezTo>
                    <a:pt x="978" y="2847"/>
                    <a:pt x="1252" y="2640"/>
                    <a:pt x="1537" y="2412"/>
                  </a:cubicBezTo>
                  <a:lnTo>
                    <a:pt x="1537" y="2412"/>
                  </a:lnTo>
                  <a:cubicBezTo>
                    <a:pt x="1820" y="2609"/>
                    <a:pt x="2115" y="2800"/>
                    <a:pt x="2431" y="2983"/>
                  </a:cubicBezTo>
                  <a:cubicBezTo>
                    <a:pt x="2299" y="2654"/>
                    <a:pt x="2173" y="2320"/>
                    <a:pt x="2053" y="1982"/>
                  </a:cubicBezTo>
                  <a:lnTo>
                    <a:pt x="2053" y="1982"/>
                  </a:lnTo>
                  <a:cubicBezTo>
                    <a:pt x="2368" y="1710"/>
                    <a:pt x="2669" y="1431"/>
                    <a:pt x="2911" y="1179"/>
                  </a:cubicBezTo>
                  <a:cubicBezTo>
                    <a:pt x="2615" y="1147"/>
                    <a:pt x="2314" y="1134"/>
                    <a:pt x="2011" y="1134"/>
                  </a:cubicBezTo>
                  <a:cubicBezTo>
                    <a:pt x="1929" y="1134"/>
                    <a:pt x="1848" y="1135"/>
                    <a:pt x="1766" y="1137"/>
                  </a:cubicBezTo>
                  <a:lnTo>
                    <a:pt x="1766" y="1137"/>
                  </a:lnTo>
                  <a:cubicBezTo>
                    <a:pt x="1644" y="760"/>
                    <a:pt x="1528" y="380"/>
                    <a:pt x="1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3388614" y="3683610"/>
              <a:ext cx="73801" cy="76210"/>
            </a:xfrm>
            <a:custGeom>
              <a:avLst/>
              <a:gdLst/>
              <a:ahLst/>
              <a:cxnLst/>
              <a:rect l="l" t="t" r="r" b="b"/>
              <a:pathLst>
                <a:path w="2911" h="3006" extrusionOk="0">
                  <a:moveTo>
                    <a:pt x="1420" y="0"/>
                  </a:moveTo>
                  <a:cubicBezTo>
                    <a:pt x="1327" y="406"/>
                    <a:pt x="1221" y="786"/>
                    <a:pt x="1119" y="1161"/>
                  </a:cubicBezTo>
                  <a:lnTo>
                    <a:pt x="1119" y="1161"/>
                  </a:lnTo>
                  <a:cubicBezTo>
                    <a:pt x="744" y="1181"/>
                    <a:pt x="369" y="1208"/>
                    <a:pt x="0" y="1227"/>
                  </a:cubicBezTo>
                  <a:cubicBezTo>
                    <a:pt x="306" y="1475"/>
                    <a:pt x="608" y="1719"/>
                    <a:pt x="918" y="1956"/>
                  </a:cubicBezTo>
                  <a:lnTo>
                    <a:pt x="918" y="1956"/>
                  </a:lnTo>
                  <a:cubicBezTo>
                    <a:pt x="841" y="2295"/>
                    <a:pt x="779" y="2641"/>
                    <a:pt x="746" y="3006"/>
                  </a:cubicBezTo>
                  <a:cubicBezTo>
                    <a:pt x="977" y="2846"/>
                    <a:pt x="1251" y="2639"/>
                    <a:pt x="1536" y="2410"/>
                  </a:cubicBezTo>
                  <a:lnTo>
                    <a:pt x="1536" y="2410"/>
                  </a:lnTo>
                  <a:cubicBezTo>
                    <a:pt x="1819" y="2608"/>
                    <a:pt x="2114" y="2800"/>
                    <a:pt x="2429" y="2982"/>
                  </a:cubicBezTo>
                  <a:cubicBezTo>
                    <a:pt x="2298" y="2653"/>
                    <a:pt x="2172" y="2319"/>
                    <a:pt x="2051" y="1981"/>
                  </a:cubicBezTo>
                  <a:lnTo>
                    <a:pt x="2051" y="1981"/>
                  </a:lnTo>
                  <a:cubicBezTo>
                    <a:pt x="2366" y="1709"/>
                    <a:pt x="2668" y="1430"/>
                    <a:pt x="2911" y="1178"/>
                  </a:cubicBezTo>
                  <a:cubicBezTo>
                    <a:pt x="2615" y="1146"/>
                    <a:pt x="2314" y="1134"/>
                    <a:pt x="2012" y="1134"/>
                  </a:cubicBezTo>
                  <a:cubicBezTo>
                    <a:pt x="1930" y="1134"/>
                    <a:pt x="1847" y="1134"/>
                    <a:pt x="1765" y="1136"/>
                  </a:cubicBezTo>
                  <a:lnTo>
                    <a:pt x="1765" y="1136"/>
                  </a:lnTo>
                  <a:cubicBezTo>
                    <a:pt x="1643" y="759"/>
                    <a:pt x="1528" y="380"/>
                    <a:pt x="1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2829149" y="4464917"/>
              <a:ext cx="118016" cy="91472"/>
            </a:xfrm>
            <a:custGeom>
              <a:avLst/>
              <a:gdLst/>
              <a:ahLst/>
              <a:cxnLst/>
              <a:rect l="l" t="t" r="r" b="b"/>
              <a:pathLst>
                <a:path w="4655" h="3608" extrusionOk="0">
                  <a:moveTo>
                    <a:pt x="2327" y="1"/>
                  </a:moveTo>
                  <a:cubicBezTo>
                    <a:pt x="1" y="1"/>
                    <a:pt x="1" y="3607"/>
                    <a:pt x="2327" y="3607"/>
                  </a:cubicBezTo>
                  <a:cubicBezTo>
                    <a:pt x="4654" y="3607"/>
                    <a:pt x="4654" y="1"/>
                    <a:pt x="2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61"/>
            <p:cNvSpPr/>
            <p:nvPr/>
          </p:nvSpPr>
          <p:spPr>
            <a:xfrm>
              <a:off x="4830541" y="3841332"/>
              <a:ext cx="117965" cy="91472"/>
            </a:xfrm>
            <a:custGeom>
              <a:avLst/>
              <a:gdLst/>
              <a:ahLst/>
              <a:cxnLst/>
              <a:rect l="l" t="t" r="r" b="b"/>
              <a:pathLst>
                <a:path w="4653" h="3608" extrusionOk="0">
                  <a:moveTo>
                    <a:pt x="2326" y="1"/>
                  </a:moveTo>
                  <a:cubicBezTo>
                    <a:pt x="0" y="1"/>
                    <a:pt x="0" y="3607"/>
                    <a:pt x="2326" y="3607"/>
                  </a:cubicBezTo>
                  <a:cubicBezTo>
                    <a:pt x="4652" y="3607"/>
                    <a:pt x="4652" y="1"/>
                    <a:pt x="2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61"/>
            <p:cNvSpPr/>
            <p:nvPr/>
          </p:nvSpPr>
          <p:spPr>
            <a:xfrm>
              <a:off x="6350859" y="2332872"/>
              <a:ext cx="117965" cy="91497"/>
            </a:xfrm>
            <a:custGeom>
              <a:avLst/>
              <a:gdLst/>
              <a:ahLst/>
              <a:cxnLst/>
              <a:rect l="l" t="t" r="r" b="b"/>
              <a:pathLst>
                <a:path w="4653" h="3609" extrusionOk="0">
                  <a:moveTo>
                    <a:pt x="2327" y="0"/>
                  </a:moveTo>
                  <a:cubicBezTo>
                    <a:pt x="1" y="0"/>
                    <a:pt x="1" y="3608"/>
                    <a:pt x="2327" y="3608"/>
                  </a:cubicBezTo>
                  <a:cubicBezTo>
                    <a:pt x="4653" y="3608"/>
                    <a:pt x="4653" y="0"/>
                    <a:pt x="2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61"/>
            <p:cNvSpPr/>
            <p:nvPr/>
          </p:nvSpPr>
          <p:spPr>
            <a:xfrm>
              <a:off x="4402937" y="230516"/>
              <a:ext cx="117965" cy="91497"/>
            </a:xfrm>
            <a:custGeom>
              <a:avLst/>
              <a:gdLst/>
              <a:ahLst/>
              <a:cxnLst/>
              <a:rect l="l" t="t" r="r" b="b"/>
              <a:pathLst>
                <a:path w="4653" h="3609" extrusionOk="0">
                  <a:moveTo>
                    <a:pt x="2327" y="0"/>
                  </a:moveTo>
                  <a:cubicBezTo>
                    <a:pt x="1" y="0"/>
                    <a:pt x="1" y="3608"/>
                    <a:pt x="2327" y="3608"/>
                  </a:cubicBezTo>
                  <a:cubicBezTo>
                    <a:pt x="4653" y="3608"/>
                    <a:pt x="4653" y="0"/>
                    <a:pt x="2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61"/>
            <p:cNvSpPr/>
            <p:nvPr/>
          </p:nvSpPr>
          <p:spPr>
            <a:xfrm>
              <a:off x="1742368" y="1839957"/>
              <a:ext cx="117965" cy="91446"/>
            </a:xfrm>
            <a:custGeom>
              <a:avLst/>
              <a:gdLst/>
              <a:ahLst/>
              <a:cxnLst/>
              <a:rect l="l" t="t" r="r" b="b"/>
              <a:pathLst>
                <a:path w="4653" h="3607" extrusionOk="0">
                  <a:moveTo>
                    <a:pt x="2327" y="0"/>
                  </a:moveTo>
                  <a:cubicBezTo>
                    <a:pt x="1" y="0"/>
                    <a:pt x="1" y="3607"/>
                    <a:pt x="2327" y="3607"/>
                  </a:cubicBezTo>
                  <a:cubicBezTo>
                    <a:pt x="4653" y="3607"/>
                    <a:pt x="4653" y="0"/>
                    <a:pt x="2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376424" y="2463542"/>
              <a:ext cx="117965" cy="91497"/>
            </a:xfrm>
            <a:custGeom>
              <a:avLst/>
              <a:gdLst/>
              <a:ahLst/>
              <a:cxnLst/>
              <a:rect l="l" t="t" r="r" b="b"/>
              <a:pathLst>
                <a:path w="4653" h="3609" extrusionOk="0">
                  <a:moveTo>
                    <a:pt x="2327" y="0"/>
                  </a:moveTo>
                  <a:cubicBezTo>
                    <a:pt x="1" y="0"/>
                    <a:pt x="1" y="3608"/>
                    <a:pt x="2327" y="3608"/>
                  </a:cubicBezTo>
                  <a:cubicBezTo>
                    <a:pt x="4653" y="3608"/>
                    <a:pt x="4653" y="0"/>
                    <a:pt x="2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61"/>
            <p:cNvSpPr/>
            <p:nvPr/>
          </p:nvSpPr>
          <p:spPr>
            <a:xfrm>
              <a:off x="6897241" y="4512429"/>
              <a:ext cx="117965" cy="91497"/>
            </a:xfrm>
            <a:custGeom>
              <a:avLst/>
              <a:gdLst/>
              <a:ahLst/>
              <a:cxnLst/>
              <a:rect l="l" t="t" r="r" b="b"/>
              <a:pathLst>
                <a:path w="4653" h="3609" extrusionOk="0">
                  <a:moveTo>
                    <a:pt x="2327" y="0"/>
                  </a:moveTo>
                  <a:cubicBezTo>
                    <a:pt x="0" y="0"/>
                    <a:pt x="0" y="3608"/>
                    <a:pt x="2327" y="3608"/>
                  </a:cubicBezTo>
                  <a:cubicBezTo>
                    <a:pt x="4653" y="3608"/>
                    <a:pt x="4653" y="0"/>
                    <a:pt x="2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61"/>
            <p:cNvSpPr/>
            <p:nvPr/>
          </p:nvSpPr>
          <p:spPr>
            <a:xfrm>
              <a:off x="6009278" y="764579"/>
              <a:ext cx="88506" cy="68604"/>
            </a:xfrm>
            <a:custGeom>
              <a:avLst/>
              <a:gdLst/>
              <a:ahLst/>
              <a:cxnLst/>
              <a:rect l="l" t="t" r="r" b="b"/>
              <a:pathLst>
                <a:path w="3491" h="2706" extrusionOk="0">
                  <a:moveTo>
                    <a:pt x="1746" y="0"/>
                  </a:moveTo>
                  <a:cubicBezTo>
                    <a:pt x="1" y="0"/>
                    <a:pt x="1" y="2706"/>
                    <a:pt x="1746" y="2706"/>
                  </a:cubicBezTo>
                  <a:cubicBezTo>
                    <a:pt x="3490" y="2706"/>
                    <a:pt x="3490" y="0"/>
                    <a:pt x="1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61"/>
            <p:cNvSpPr/>
            <p:nvPr/>
          </p:nvSpPr>
          <p:spPr>
            <a:xfrm>
              <a:off x="860337" y="1162497"/>
              <a:ext cx="88506" cy="68604"/>
            </a:xfrm>
            <a:custGeom>
              <a:avLst/>
              <a:gdLst/>
              <a:ahLst/>
              <a:cxnLst/>
              <a:rect l="l" t="t" r="r" b="b"/>
              <a:pathLst>
                <a:path w="3491" h="2706" extrusionOk="0">
                  <a:moveTo>
                    <a:pt x="1745" y="0"/>
                  </a:moveTo>
                  <a:cubicBezTo>
                    <a:pt x="1" y="0"/>
                    <a:pt x="1" y="2706"/>
                    <a:pt x="1745" y="2706"/>
                  </a:cubicBezTo>
                  <a:cubicBezTo>
                    <a:pt x="3490" y="2706"/>
                    <a:pt x="3490" y="0"/>
                    <a:pt x="1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61"/>
            <p:cNvSpPr/>
            <p:nvPr/>
          </p:nvSpPr>
          <p:spPr>
            <a:xfrm>
              <a:off x="5421342" y="4541686"/>
              <a:ext cx="88506" cy="68604"/>
            </a:xfrm>
            <a:custGeom>
              <a:avLst/>
              <a:gdLst/>
              <a:ahLst/>
              <a:cxnLst/>
              <a:rect l="l" t="t" r="r" b="b"/>
              <a:pathLst>
                <a:path w="3491" h="2706" extrusionOk="0">
                  <a:moveTo>
                    <a:pt x="1746" y="0"/>
                  </a:moveTo>
                  <a:cubicBezTo>
                    <a:pt x="0" y="0"/>
                    <a:pt x="0" y="2706"/>
                    <a:pt x="1746" y="2706"/>
                  </a:cubicBezTo>
                  <a:cubicBezTo>
                    <a:pt x="3490" y="2706"/>
                    <a:pt x="3490" y="0"/>
                    <a:pt x="1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61"/>
            <p:cNvSpPr/>
            <p:nvPr/>
          </p:nvSpPr>
          <p:spPr>
            <a:xfrm>
              <a:off x="438691" y="4440730"/>
              <a:ext cx="88480" cy="68604"/>
            </a:xfrm>
            <a:custGeom>
              <a:avLst/>
              <a:gdLst/>
              <a:ahLst/>
              <a:cxnLst/>
              <a:rect l="l" t="t" r="r" b="b"/>
              <a:pathLst>
                <a:path w="3490" h="2706" extrusionOk="0">
                  <a:moveTo>
                    <a:pt x="1744" y="0"/>
                  </a:moveTo>
                  <a:cubicBezTo>
                    <a:pt x="0" y="0"/>
                    <a:pt x="0" y="2706"/>
                    <a:pt x="1744" y="2706"/>
                  </a:cubicBezTo>
                  <a:cubicBezTo>
                    <a:pt x="3490" y="2706"/>
                    <a:pt x="3490" y="0"/>
                    <a:pt x="1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1947144" y="301327"/>
              <a:ext cx="88480" cy="68629"/>
            </a:xfrm>
            <a:custGeom>
              <a:avLst/>
              <a:gdLst/>
              <a:ahLst/>
              <a:cxnLst/>
              <a:rect l="l" t="t" r="r" b="b"/>
              <a:pathLst>
                <a:path w="3490" h="2707" extrusionOk="0">
                  <a:moveTo>
                    <a:pt x="1745" y="1"/>
                  </a:moveTo>
                  <a:cubicBezTo>
                    <a:pt x="1" y="1"/>
                    <a:pt x="1" y="2707"/>
                    <a:pt x="1745" y="2707"/>
                  </a:cubicBezTo>
                  <a:cubicBezTo>
                    <a:pt x="3489" y="2707"/>
                    <a:pt x="3489" y="1"/>
                    <a:pt x="1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2410394" y="3371716"/>
              <a:ext cx="88455" cy="68629"/>
            </a:xfrm>
            <a:custGeom>
              <a:avLst/>
              <a:gdLst/>
              <a:ahLst/>
              <a:cxnLst/>
              <a:rect l="l" t="t" r="r" b="b"/>
              <a:pathLst>
                <a:path w="3489" h="2707" extrusionOk="0">
                  <a:moveTo>
                    <a:pt x="1744" y="1"/>
                  </a:moveTo>
                  <a:cubicBezTo>
                    <a:pt x="0" y="1"/>
                    <a:pt x="0" y="2707"/>
                    <a:pt x="1744" y="2707"/>
                  </a:cubicBezTo>
                  <a:cubicBezTo>
                    <a:pt x="3489" y="2707"/>
                    <a:pt x="3489" y="1"/>
                    <a:pt x="1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61"/>
            <p:cNvSpPr/>
            <p:nvPr/>
          </p:nvSpPr>
          <p:spPr>
            <a:xfrm>
              <a:off x="6920819" y="1458976"/>
              <a:ext cx="58995" cy="45761"/>
            </a:xfrm>
            <a:custGeom>
              <a:avLst/>
              <a:gdLst/>
              <a:ahLst/>
              <a:cxnLst/>
              <a:rect l="l" t="t" r="r" b="b"/>
              <a:pathLst>
                <a:path w="2327" h="1805" extrusionOk="0">
                  <a:moveTo>
                    <a:pt x="1163" y="1"/>
                  </a:moveTo>
                  <a:cubicBezTo>
                    <a:pt x="0" y="1"/>
                    <a:pt x="0" y="1804"/>
                    <a:pt x="1163" y="1804"/>
                  </a:cubicBezTo>
                  <a:cubicBezTo>
                    <a:pt x="2326" y="1804"/>
                    <a:pt x="2326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61"/>
            <p:cNvSpPr/>
            <p:nvPr/>
          </p:nvSpPr>
          <p:spPr>
            <a:xfrm>
              <a:off x="6748571" y="3644465"/>
              <a:ext cx="58995" cy="45761"/>
            </a:xfrm>
            <a:custGeom>
              <a:avLst/>
              <a:gdLst/>
              <a:ahLst/>
              <a:cxnLst/>
              <a:rect l="l" t="t" r="r" b="b"/>
              <a:pathLst>
                <a:path w="2327" h="1805" extrusionOk="0">
                  <a:moveTo>
                    <a:pt x="1164" y="1"/>
                  </a:moveTo>
                  <a:cubicBezTo>
                    <a:pt x="1" y="1"/>
                    <a:pt x="1" y="1804"/>
                    <a:pt x="1164" y="1804"/>
                  </a:cubicBezTo>
                  <a:cubicBezTo>
                    <a:pt x="2327" y="1804"/>
                    <a:pt x="2327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61"/>
            <p:cNvSpPr/>
            <p:nvPr/>
          </p:nvSpPr>
          <p:spPr>
            <a:xfrm>
              <a:off x="3577240" y="4606540"/>
              <a:ext cx="58995" cy="45787"/>
            </a:xfrm>
            <a:custGeom>
              <a:avLst/>
              <a:gdLst/>
              <a:ahLst/>
              <a:cxnLst/>
              <a:rect l="l" t="t" r="r" b="b"/>
              <a:pathLst>
                <a:path w="2327" h="1806" extrusionOk="0">
                  <a:moveTo>
                    <a:pt x="1164" y="1"/>
                  </a:moveTo>
                  <a:cubicBezTo>
                    <a:pt x="0" y="1"/>
                    <a:pt x="0" y="1806"/>
                    <a:pt x="1164" y="1806"/>
                  </a:cubicBezTo>
                  <a:cubicBezTo>
                    <a:pt x="2326" y="1806"/>
                    <a:pt x="2326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61"/>
            <p:cNvSpPr/>
            <p:nvPr/>
          </p:nvSpPr>
          <p:spPr>
            <a:xfrm>
              <a:off x="1326426" y="3501955"/>
              <a:ext cx="58995" cy="45736"/>
            </a:xfrm>
            <a:custGeom>
              <a:avLst/>
              <a:gdLst/>
              <a:ahLst/>
              <a:cxnLst/>
              <a:rect l="l" t="t" r="r" b="b"/>
              <a:pathLst>
                <a:path w="2327" h="1804" extrusionOk="0">
                  <a:moveTo>
                    <a:pt x="1164" y="0"/>
                  </a:moveTo>
                  <a:cubicBezTo>
                    <a:pt x="1" y="0"/>
                    <a:pt x="1" y="1803"/>
                    <a:pt x="1164" y="1803"/>
                  </a:cubicBezTo>
                  <a:cubicBezTo>
                    <a:pt x="2327" y="1803"/>
                    <a:pt x="2327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61"/>
            <p:cNvSpPr/>
            <p:nvPr/>
          </p:nvSpPr>
          <p:spPr>
            <a:xfrm>
              <a:off x="1225471" y="265275"/>
              <a:ext cx="58995" cy="45736"/>
            </a:xfrm>
            <a:custGeom>
              <a:avLst/>
              <a:gdLst/>
              <a:ahLst/>
              <a:cxnLst/>
              <a:rect l="l" t="t" r="r" b="b"/>
              <a:pathLst>
                <a:path w="2327" h="1804" extrusionOk="0">
                  <a:moveTo>
                    <a:pt x="1164" y="1"/>
                  </a:moveTo>
                  <a:cubicBezTo>
                    <a:pt x="1" y="1"/>
                    <a:pt x="1" y="1804"/>
                    <a:pt x="1164" y="1804"/>
                  </a:cubicBezTo>
                  <a:cubicBezTo>
                    <a:pt x="2327" y="1804"/>
                    <a:pt x="2327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101" name="Google Shape;2101;p61"/>
            <p:cNvGrpSpPr/>
            <p:nvPr/>
          </p:nvGrpSpPr>
          <p:grpSpPr>
            <a:xfrm>
              <a:off x="1644597" y="3034662"/>
              <a:ext cx="429852" cy="420674"/>
              <a:chOff x="1728000" y="3482925"/>
              <a:chExt cx="423875" cy="414825"/>
            </a:xfrm>
          </p:grpSpPr>
          <p:sp>
            <p:nvSpPr>
              <p:cNvPr id="2102" name="Google Shape;2102;p61"/>
              <p:cNvSpPr/>
              <p:nvPr/>
            </p:nvSpPr>
            <p:spPr>
              <a:xfrm>
                <a:off x="1731025" y="3494850"/>
                <a:ext cx="178650" cy="402350"/>
              </a:xfrm>
              <a:custGeom>
                <a:avLst/>
                <a:gdLst/>
                <a:ahLst/>
                <a:cxnLst/>
                <a:rect l="l" t="t" r="r" b="b"/>
                <a:pathLst>
                  <a:path w="7146" h="16094" extrusionOk="0">
                    <a:moveTo>
                      <a:pt x="6638" y="1"/>
                    </a:moveTo>
                    <a:cubicBezTo>
                      <a:pt x="6527" y="1"/>
                      <a:pt x="6416" y="48"/>
                      <a:pt x="6337" y="163"/>
                    </a:cubicBezTo>
                    <a:cubicBezTo>
                      <a:pt x="3094" y="4868"/>
                      <a:pt x="1025" y="10012"/>
                      <a:pt x="48" y="15640"/>
                    </a:cubicBezTo>
                    <a:cubicBezTo>
                      <a:pt x="0" y="15914"/>
                      <a:pt x="233" y="16093"/>
                      <a:pt x="443" y="16093"/>
                    </a:cubicBezTo>
                    <a:cubicBezTo>
                      <a:pt x="583" y="16093"/>
                      <a:pt x="713" y="16014"/>
                      <a:pt x="744" y="15831"/>
                    </a:cubicBezTo>
                    <a:cubicBezTo>
                      <a:pt x="1710" y="10267"/>
                      <a:pt x="3753" y="5179"/>
                      <a:pt x="6960" y="526"/>
                    </a:cubicBezTo>
                    <a:cubicBezTo>
                      <a:pt x="7145" y="257"/>
                      <a:pt x="6895" y="1"/>
                      <a:pt x="66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61"/>
              <p:cNvSpPr/>
              <p:nvPr/>
            </p:nvSpPr>
            <p:spPr>
              <a:xfrm>
                <a:off x="1729100" y="3566550"/>
                <a:ext cx="313150" cy="33120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13248" extrusionOk="0">
                    <a:moveTo>
                      <a:pt x="12003" y="1"/>
                    </a:moveTo>
                    <a:cubicBezTo>
                      <a:pt x="11921" y="1"/>
                      <a:pt x="11836" y="32"/>
                      <a:pt x="11761" y="108"/>
                    </a:cubicBezTo>
                    <a:cubicBezTo>
                      <a:pt x="7746" y="4124"/>
                      <a:pt x="3761" y="8164"/>
                      <a:pt x="218" y="12613"/>
                    </a:cubicBezTo>
                    <a:cubicBezTo>
                      <a:pt x="0" y="12886"/>
                      <a:pt x="239" y="13247"/>
                      <a:pt x="494" y="13247"/>
                    </a:cubicBezTo>
                    <a:cubicBezTo>
                      <a:pt x="575" y="13247"/>
                      <a:pt x="658" y="13211"/>
                      <a:pt x="728" y="13123"/>
                    </a:cubicBezTo>
                    <a:cubicBezTo>
                      <a:pt x="4270" y="8674"/>
                      <a:pt x="8255" y="4635"/>
                      <a:pt x="12271" y="617"/>
                    </a:cubicBezTo>
                    <a:cubicBezTo>
                      <a:pt x="12525" y="363"/>
                      <a:pt x="12280" y="1"/>
                      <a:pt x="12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61"/>
              <p:cNvSpPr/>
              <p:nvPr/>
            </p:nvSpPr>
            <p:spPr>
              <a:xfrm>
                <a:off x="1728000" y="3761900"/>
                <a:ext cx="367150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14686" h="5420" extrusionOk="0">
                    <a:moveTo>
                      <a:pt x="14272" y="1"/>
                    </a:moveTo>
                    <a:cubicBezTo>
                      <a:pt x="14257" y="1"/>
                      <a:pt x="14241" y="2"/>
                      <a:pt x="14225" y="4"/>
                    </a:cubicBezTo>
                    <a:cubicBezTo>
                      <a:pt x="9337" y="570"/>
                      <a:pt x="4539" y="2178"/>
                      <a:pt x="334" y="4742"/>
                    </a:cubicBezTo>
                    <a:cubicBezTo>
                      <a:pt x="1" y="4945"/>
                      <a:pt x="204" y="5419"/>
                      <a:pt x="515" y="5419"/>
                    </a:cubicBezTo>
                    <a:cubicBezTo>
                      <a:pt x="574" y="5419"/>
                      <a:pt x="636" y="5403"/>
                      <a:pt x="699" y="5364"/>
                    </a:cubicBezTo>
                    <a:lnTo>
                      <a:pt x="699" y="5365"/>
                    </a:lnTo>
                    <a:cubicBezTo>
                      <a:pt x="4788" y="2872"/>
                      <a:pt x="9467" y="1277"/>
                      <a:pt x="14225" y="726"/>
                    </a:cubicBezTo>
                    <a:cubicBezTo>
                      <a:pt x="14665" y="674"/>
                      <a:pt x="14686" y="1"/>
                      <a:pt x="14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61"/>
              <p:cNvSpPr/>
              <p:nvPr/>
            </p:nvSpPr>
            <p:spPr>
              <a:xfrm>
                <a:off x="1868500" y="3482925"/>
                <a:ext cx="172225" cy="179300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7172" extrusionOk="0">
                    <a:moveTo>
                      <a:pt x="6550" y="0"/>
                    </a:moveTo>
                    <a:cubicBezTo>
                      <a:pt x="6499" y="0"/>
                      <a:pt x="6447" y="18"/>
                      <a:pt x="6400" y="61"/>
                    </a:cubicBezTo>
                    <a:cubicBezTo>
                      <a:pt x="4089" y="2129"/>
                      <a:pt x="1822" y="4228"/>
                      <a:pt x="112" y="6839"/>
                    </a:cubicBezTo>
                    <a:cubicBezTo>
                      <a:pt x="1" y="7010"/>
                      <a:pt x="157" y="7171"/>
                      <a:pt x="315" y="7171"/>
                    </a:cubicBezTo>
                    <a:cubicBezTo>
                      <a:pt x="384" y="7171"/>
                      <a:pt x="453" y="7141"/>
                      <a:pt x="501" y="7068"/>
                    </a:cubicBezTo>
                    <a:cubicBezTo>
                      <a:pt x="2192" y="4487"/>
                      <a:pt x="4437" y="2422"/>
                      <a:pt x="6719" y="378"/>
                    </a:cubicBezTo>
                    <a:cubicBezTo>
                      <a:pt x="6888" y="227"/>
                      <a:pt x="6730" y="0"/>
                      <a:pt x="6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61"/>
              <p:cNvSpPr/>
              <p:nvPr/>
            </p:nvSpPr>
            <p:spPr>
              <a:xfrm>
                <a:off x="1940725" y="3639150"/>
                <a:ext cx="21115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4191" extrusionOk="0">
                    <a:moveTo>
                      <a:pt x="8114" y="1"/>
                    </a:moveTo>
                    <a:cubicBezTo>
                      <a:pt x="8096" y="1"/>
                      <a:pt x="8078" y="3"/>
                      <a:pt x="8060" y="7"/>
                    </a:cubicBezTo>
                    <a:cubicBezTo>
                      <a:pt x="5161" y="631"/>
                      <a:pt x="2545" y="1973"/>
                      <a:pt x="189" y="3757"/>
                    </a:cubicBezTo>
                    <a:cubicBezTo>
                      <a:pt x="1" y="3899"/>
                      <a:pt x="119" y="4190"/>
                      <a:pt x="297" y="4190"/>
                    </a:cubicBezTo>
                    <a:cubicBezTo>
                      <a:pt x="335" y="4190"/>
                      <a:pt x="376" y="4177"/>
                      <a:pt x="417" y="4146"/>
                    </a:cubicBezTo>
                    <a:cubicBezTo>
                      <a:pt x="2742" y="2385"/>
                      <a:pt x="5318" y="1059"/>
                      <a:pt x="8179" y="442"/>
                    </a:cubicBezTo>
                    <a:cubicBezTo>
                      <a:pt x="8445" y="384"/>
                      <a:pt x="8357" y="1"/>
                      <a:pt x="81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07" name="Google Shape;2107;p61"/>
            <p:cNvGrpSpPr/>
            <p:nvPr/>
          </p:nvGrpSpPr>
          <p:grpSpPr>
            <a:xfrm>
              <a:off x="5797388" y="4135189"/>
              <a:ext cx="431347" cy="417049"/>
              <a:chOff x="5823050" y="4568150"/>
              <a:chExt cx="425350" cy="411250"/>
            </a:xfrm>
          </p:grpSpPr>
          <p:sp>
            <p:nvSpPr>
              <p:cNvPr id="2108" name="Google Shape;2108;p61"/>
              <p:cNvSpPr/>
              <p:nvPr/>
            </p:nvSpPr>
            <p:spPr>
              <a:xfrm>
                <a:off x="5826175" y="4571100"/>
                <a:ext cx="197000" cy="408100"/>
              </a:xfrm>
              <a:custGeom>
                <a:avLst/>
                <a:gdLst/>
                <a:ahLst/>
                <a:cxnLst/>
                <a:rect l="l" t="t" r="r" b="b"/>
                <a:pathLst>
                  <a:path w="7880" h="16324" extrusionOk="0">
                    <a:moveTo>
                      <a:pt x="7320" y="0"/>
                    </a:moveTo>
                    <a:cubicBezTo>
                      <a:pt x="7241" y="0"/>
                      <a:pt x="7159" y="26"/>
                      <a:pt x="7084" y="87"/>
                    </a:cubicBezTo>
                    <a:cubicBezTo>
                      <a:pt x="2460" y="3831"/>
                      <a:pt x="85" y="10133"/>
                      <a:pt x="3" y="15975"/>
                    </a:cubicBezTo>
                    <a:cubicBezTo>
                      <a:pt x="0" y="16207"/>
                      <a:pt x="179" y="16323"/>
                      <a:pt x="359" y="16323"/>
                    </a:cubicBezTo>
                    <a:cubicBezTo>
                      <a:pt x="540" y="16323"/>
                      <a:pt x="722" y="16207"/>
                      <a:pt x="725" y="15975"/>
                    </a:cubicBezTo>
                    <a:cubicBezTo>
                      <a:pt x="803" y="10306"/>
                      <a:pt x="3112" y="4228"/>
                      <a:pt x="7594" y="597"/>
                    </a:cubicBezTo>
                    <a:cubicBezTo>
                      <a:pt x="7879" y="366"/>
                      <a:pt x="7619" y="0"/>
                      <a:pt x="7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61"/>
              <p:cNvSpPr/>
              <p:nvPr/>
            </p:nvSpPr>
            <p:spPr>
              <a:xfrm>
                <a:off x="5823050" y="4678825"/>
                <a:ext cx="331575" cy="300350"/>
              </a:xfrm>
              <a:custGeom>
                <a:avLst/>
                <a:gdLst/>
                <a:ahLst/>
                <a:cxnLst/>
                <a:rect l="l" t="t" r="r" b="b"/>
                <a:pathLst>
                  <a:path w="13263" h="12014" extrusionOk="0">
                    <a:moveTo>
                      <a:pt x="12763" y="0"/>
                    </a:moveTo>
                    <a:cubicBezTo>
                      <a:pt x="12730" y="0"/>
                      <a:pt x="12695" y="5"/>
                      <a:pt x="12659" y="15"/>
                    </a:cubicBezTo>
                    <a:cubicBezTo>
                      <a:pt x="6784" y="1617"/>
                      <a:pt x="3330" y="6642"/>
                      <a:pt x="177" y="11483"/>
                    </a:cubicBezTo>
                    <a:cubicBezTo>
                      <a:pt x="0" y="11756"/>
                      <a:pt x="249" y="12014"/>
                      <a:pt x="503" y="12014"/>
                    </a:cubicBezTo>
                    <a:cubicBezTo>
                      <a:pt x="613" y="12014"/>
                      <a:pt x="724" y="11965"/>
                      <a:pt x="800" y="11847"/>
                    </a:cubicBezTo>
                    <a:cubicBezTo>
                      <a:pt x="3846" y="7169"/>
                      <a:pt x="7164" y="2261"/>
                      <a:pt x="12850" y="709"/>
                    </a:cubicBezTo>
                    <a:cubicBezTo>
                      <a:pt x="13262" y="597"/>
                      <a:pt x="13134" y="0"/>
                      <a:pt x="12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61"/>
              <p:cNvSpPr/>
              <p:nvPr/>
            </p:nvSpPr>
            <p:spPr>
              <a:xfrm>
                <a:off x="5828475" y="4823300"/>
                <a:ext cx="392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6244" extrusionOk="0">
                    <a:moveTo>
                      <a:pt x="15164" y="0"/>
                    </a:moveTo>
                    <a:cubicBezTo>
                      <a:pt x="15139" y="0"/>
                      <a:pt x="15114" y="3"/>
                      <a:pt x="15087" y="8"/>
                    </a:cubicBezTo>
                    <a:cubicBezTo>
                      <a:pt x="9833" y="995"/>
                      <a:pt x="4286" y="1783"/>
                      <a:pt x="262" y="5631"/>
                    </a:cubicBezTo>
                    <a:cubicBezTo>
                      <a:pt x="0" y="5880"/>
                      <a:pt x="249" y="6244"/>
                      <a:pt x="530" y="6244"/>
                    </a:cubicBezTo>
                    <a:cubicBezTo>
                      <a:pt x="611" y="6244"/>
                      <a:pt x="695" y="6213"/>
                      <a:pt x="771" y="6141"/>
                    </a:cubicBezTo>
                    <a:cubicBezTo>
                      <a:pt x="4695" y="2390"/>
                      <a:pt x="10167" y="1665"/>
                      <a:pt x="15278" y="702"/>
                    </a:cubicBezTo>
                    <a:cubicBezTo>
                      <a:pt x="15708" y="622"/>
                      <a:pt x="15561" y="0"/>
                      <a:pt x="15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61"/>
              <p:cNvSpPr/>
              <p:nvPr/>
            </p:nvSpPr>
            <p:spPr>
              <a:xfrm>
                <a:off x="5959550" y="4568150"/>
                <a:ext cx="199900" cy="140425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5617" extrusionOk="0">
                    <a:moveTo>
                      <a:pt x="7645" y="0"/>
                    </a:moveTo>
                    <a:cubicBezTo>
                      <a:pt x="7612" y="0"/>
                      <a:pt x="7577" y="8"/>
                      <a:pt x="7541" y="25"/>
                    </a:cubicBezTo>
                    <a:cubicBezTo>
                      <a:pt x="4756" y="1373"/>
                      <a:pt x="2350" y="3043"/>
                      <a:pt x="160" y="5231"/>
                    </a:cubicBezTo>
                    <a:cubicBezTo>
                      <a:pt x="1" y="5391"/>
                      <a:pt x="155" y="5617"/>
                      <a:pt x="329" y="5617"/>
                    </a:cubicBezTo>
                    <a:cubicBezTo>
                      <a:pt x="380" y="5617"/>
                      <a:pt x="433" y="5597"/>
                      <a:pt x="479" y="5551"/>
                    </a:cubicBezTo>
                    <a:cubicBezTo>
                      <a:pt x="2642" y="3390"/>
                      <a:pt x="5023" y="1743"/>
                      <a:pt x="7768" y="414"/>
                    </a:cubicBezTo>
                    <a:cubicBezTo>
                      <a:pt x="7995" y="305"/>
                      <a:pt x="7855" y="0"/>
                      <a:pt x="7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61"/>
              <p:cNvSpPr/>
              <p:nvPr/>
            </p:nvSpPr>
            <p:spPr>
              <a:xfrm>
                <a:off x="6019350" y="4736325"/>
                <a:ext cx="22905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9162" h="3450" extrusionOk="0">
                    <a:moveTo>
                      <a:pt x="8874" y="1"/>
                    </a:moveTo>
                    <a:cubicBezTo>
                      <a:pt x="8873" y="1"/>
                      <a:pt x="8872" y="1"/>
                      <a:pt x="8870" y="1"/>
                    </a:cubicBezTo>
                    <a:cubicBezTo>
                      <a:pt x="5650" y="49"/>
                      <a:pt x="2643" y="956"/>
                      <a:pt x="174" y="3074"/>
                    </a:cubicBezTo>
                    <a:cubicBezTo>
                      <a:pt x="0" y="3222"/>
                      <a:pt x="161" y="3450"/>
                      <a:pt x="344" y="3450"/>
                    </a:cubicBezTo>
                    <a:cubicBezTo>
                      <a:pt x="394" y="3450"/>
                      <a:pt x="446" y="3433"/>
                      <a:pt x="493" y="3393"/>
                    </a:cubicBezTo>
                    <a:cubicBezTo>
                      <a:pt x="2869" y="1354"/>
                      <a:pt x="5775" y="498"/>
                      <a:pt x="8870" y="452"/>
                    </a:cubicBezTo>
                    <a:cubicBezTo>
                      <a:pt x="9159" y="448"/>
                      <a:pt x="9162" y="1"/>
                      <a:pt x="88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740" y="0"/>
            <a:ext cx="5176520" cy="2912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74650"/>
            <a:ext cx="3742055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374650"/>
            <a:ext cx="374142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3445" y="0"/>
            <a:ext cx="4817110" cy="2650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290" y="0"/>
            <a:ext cx="5520055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74650"/>
            <a:ext cx="3742690" cy="2105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374650"/>
            <a:ext cx="374269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9630" y="0"/>
            <a:ext cx="4904105" cy="27590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0"/>
            <a:ext cx="4897755" cy="27546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75" y="0"/>
            <a:ext cx="4744085" cy="2668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40" y="374650"/>
            <a:ext cx="3740150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1142" t="1001"/>
          <a:stretch>
            <a:fillRect/>
          </a:stretch>
        </p:blipFill>
        <p:spPr>
          <a:xfrm>
            <a:off x="4178300" y="374650"/>
            <a:ext cx="3743325" cy="23818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" y="0"/>
            <a:ext cx="2800350" cy="1744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2025650"/>
            <a:ext cx="2807335" cy="1745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90" y="-635"/>
            <a:ext cx="4874260" cy="1886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90" y="2020570"/>
            <a:ext cx="2807335" cy="1750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4041775"/>
            <a:ext cx="8451850" cy="739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62"/>
          <p:cNvSpPr txBox="1">
            <a:spLocks noGrp="1"/>
          </p:cNvSpPr>
          <p:nvPr>
            <p:ph type="title"/>
          </p:nvPr>
        </p:nvSpPr>
        <p:spPr>
          <a:xfrm>
            <a:off x="635425" y="403200"/>
            <a:ext cx="6763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Contents</a:t>
            </a:r>
            <a:endParaRPr dirty="0"/>
          </a:p>
        </p:txBody>
      </p:sp>
      <p:sp>
        <p:nvSpPr>
          <p:cNvPr id="2119" name="Google Shape;2119;p62"/>
          <p:cNvSpPr txBox="1">
            <a:spLocks noGrp="1"/>
          </p:cNvSpPr>
          <p:nvPr>
            <p:ph type="subTitle" idx="1"/>
          </p:nvPr>
        </p:nvSpPr>
        <p:spPr>
          <a:xfrm>
            <a:off x="713225" y="1262700"/>
            <a:ext cx="7130700" cy="2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</a:pPr>
            <a:r>
              <a:rPr lang="en-GB" sz="2200" dirty="0"/>
              <a:t>Team introduction</a:t>
            </a:r>
            <a:endParaRPr lang="en-GB" sz="22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</a:pPr>
            <a:r>
              <a:rPr lang="en-GB" sz="2200" dirty="0"/>
              <a:t>Website overview</a:t>
            </a:r>
            <a:endParaRPr lang="en-GB" sz="2200" dirty="0"/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300"/>
              <a:buAutoNum type="arabicPeriod"/>
            </a:pPr>
            <a:r>
              <a:rPr lang="en-GB" sz="2000" dirty="0"/>
              <a:t>Homepage</a:t>
            </a:r>
            <a:r>
              <a:rPr lang="en-US" altLang="en-GB" sz="2000" dirty="0"/>
              <a:t> - Admin - User</a:t>
            </a:r>
            <a:endParaRPr lang="en-GB" sz="2000" dirty="0"/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300"/>
              <a:buAutoNum type="arabicPeriod"/>
            </a:pPr>
            <a:r>
              <a:rPr lang="en-GB" sz="2000" dirty="0"/>
              <a:t>Database</a:t>
            </a:r>
            <a:endParaRPr lang="en-GB" sz="2000" dirty="0"/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300"/>
              <a:buAutoNum type="arabicPeriod"/>
            </a:pPr>
            <a:r>
              <a:rPr lang="en-GB" sz="2000" dirty="0"/>
              <a:t>Constellation</a:t>
            </a:r>
            <a:r>
              <a:rPr lang="en-US" altLang="en-GB" sz="2000" dirty="0"/>
              <a:t> - About Us</a:t>
            </a:r>
            <a:endParaRPr lang="en-GB" sz="2000" dirty="0"/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300"/>
              <a:buAutoNum type="arabicPeriod"/>
            </a:pPr>
            <a:r>
              <a:rPr lang="en-US" altLang="en-GB" sz="2000" dirty="0"/>
              <a:t>Planet - Observatory -Blog</a:t>
            </a:r>
            <a:endParaRPr lang="en-GB" sz="20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</a:pP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760" y="0"/>
            <a:ext cx="4856480" cy="27317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110" y="0"/>
            <a:ext cx="5859145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89535"/>
            <a:ext cx="3743325" cy="2105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89535"/>
            <a:ext cx="3743960" cy="2105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48560"/>
            <a:ext cx="3743325" cy="2105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0"/>
            <a:ext cx="6238875" cy="35096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89535"/>
            <a:ext cx="3744595" cy="2106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88900"/>
            <a:ext cx="3744595" cy="2106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2448560"/>
            <a:ext cx="3742690" cy="2105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635" y="0"/>
            <a:ext cx="558736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0"/>
            <a:ext cx="7835900" cy="5172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73"/>
          <p:cNvSpPr txBox="1">
            <a:spLocks noGrp="1"/>
          </p:cNvSpPr>
          <p:nvPr>
            <p:ph type="title" idx="8"/>
          </p:nvPr>
        </p:nvSpPr>
        <p:spPr>
          <a:xfrm>
            <a:off x="651194" y="403200"/>
            <a:ext cx="6098100" cy="8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Team introduction</a:t>
            </a:r>
            <a:endParaRPr dirty="0"/>
          </a:p>
        </p:txBody>
      </p:sp>
      <p:sp>
        <p:nvSpPr>
          <p:cNvPr id="2334" name="Google Shape;2334;p73"/>
          <p:cNvSpPr txBox="1">
            <a:spLocks noGrp="1"/>
          </p:cNvSpPr>
          <p:nvPr>
            <p:ph type="title"/>
          </p:nvPr>
        </p:nvSpPr>
        <p:spPr>
          <a:xfrm>
            <a:off x="777213" y="2868013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Thong</a:t>
            </a:r>
            <a:endParaRPr dirty="0"/>
          </a:p>
        </p:txBody>
      </p:sp>
      <p:sp>
        <p:nvSpPr>
          <p:cNvPr id="2335" name="Google Shape;2335;p73"/>
          <p:cNvSpPr txBox="1">
            <a:spLocks noGrp="1"/>
          </p:cNvSpPr>
          <p:nvPr>
            <p:ph type="subTitle" idx="1"/>
          </p:nvPr>
        </p:nvSpPr>
        <p:spPr>
          <a:xfrm>
            <a:off x="777213" y="3400672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Mum </a:t>
            </a:r>
            <a:r>
              <a:rPr lang="en-US" dirty="0" err="1"/>
              <a:t>Mim</a:t>
            </a:r>
            <a:r>
              <a:rPr lang="en-US" dirty="0"/>
              <a:t> Boy</a:t>
            </a:r>
            <a:endParaRPr dirty="0"/>
          </a:p>
        </p:txBody>
      </p:sp>
      <p:sp>
        <p:nvSpPr>
          <p:cNvPr id="2336" name="Google Shape;2336;p73"/>
          <p:cNvSpPr txBox="1">
            <a:spLocks noGrp="1"/>
          </p:cNvSpPr>
          <p:nvPr>
            <p:ph type="title" idx="2"/>
          </p:nvPr>
        </p:nvSpPr>
        <p:spPr>
          <a:xfrm>
            <a:off x="2717974" y="2868013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Kiet</a:t>
            </a:r>
            <a:endParaRPr dirty="0"/>
          </a:p>
        </p:txBody>
      </p:sp>
      <p:sp>
        <p:nvSpPr>
          <p:cNvPr id="2337" name="Google Shape;2337;p73"/>
          <p:cNvSpPr txBox="1">
            <a:spLocks noGrp="1"/>
          </p:cNvSpPr>
          <p:nvPr>
            <p:ph type="subTitle" idx="3"/>
          </p:nvPr>
        </p:nvSpPr>
        <p:spPr>
          <a:xfrm>
            <a:off x="2717974" y="3400672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Boy with Boss</a:t>
            </a:r>
            <a:endParaRPr dirty="0"/>
          </a:p>
        </p:txBody>
      </p:sp>
      <p:sp>
        <p:nvSpPr>
          <p:cNvPr id="2338" name="Google Shape;2338;p73"/>
          <p:cNvSpPr txBox="1">
            <a:spLocks noGrp="1"/>
          </p:cNvSpPr>
          <p:nvPr>
            <p:ph type="title" idx="4"/>
          </p:nvPr>
        </p:nvSpPr>
        <p:spPr>
          <a:xfrm>
            <a:off x="4658736" y="2868025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Khoa</a:t>
            </a:r>
            <a:endParaRPr dirty="0"/>
          </a:p>
        </p:txBody>
      </p:sp>
      <p:sp>
        <p:nvSpPr>
          <p:cNvPr id="2339" name="Google Shape;2339;p73"/>
          <p:cNvSpPr txBox="1">
            <a:spLocks noGrp="1"/>
          </p:cNvSpPr>
          <p:nvPr>
            <p:ph type="subTitle" idx="5"/>
          </p:nvPr>
        </p:nvSpPr>
        <p:spPr>
          <a:xfrm>
            <a:off x="4658736" y="3400684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Mask Boy</a:t>
            </a:r>
            <a:endParaRPr dirty="0"/>
          </a:p>
        </p:txBody>
      </p:sp>
      <p:sp>
        <p:nvSpPr>
          <p:cNvPr id="2340" name="Google Shape;2340;p73"/>
          <p:cNvSpPr txBox="1">
            <a:spLocks noGrp="1"/>
          </p:cNvSpPr>
          <p:nvPr>
            <p:ph type="title" idx="6"/>
          </p:nvPr>
        </p:nvSpPr>
        <p:spPr>
          <a:xfrm>
            <a:off x="6599497" y="2868000"/>
            <a:ext cx="17673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Minh</a:t>
            </a:r>
            <a:endParaRPr dirty="0"/>
          </a:p>
        </p:txBody>
      </p:sp>
      <p:sp>
        <p:nvSpPr>
          <p:cNvPr id="2341" name="Google Shape;2341;p73"/>
          <p:cNvSpPr txBox="1">
            <a:spLocks noGrp="1"/>
          </p:cNvSpPr>
          <p:nvPr>
            <p:ph type="subTitle" idx="7"/>
          </p:nvPr>
        </p:nvSpPr>
        <p:spPr>
          <a:xfrm>
            <a:off x="6599497" y="3400659"/>
            <a:ext cx="1767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Last boy</a:t>
            </a:r>
            <a:endParaRPr dirty="0"/>
          </a:p>
        </p:txBody>
      </p:sp>
      <p:sp>
        <p:nvSpPr>
          <p:cNvPr id="2342" name="Google Shape;2342;p73"/>
          <p:cNvSpPr/>
          <p:nvPr/>
        </p:nvSpPr>
        <p:spPr>
          <a:xfrm rot="5400000">
            <a:off x="1129730" y="1104604"/>
            <a:ext cx="459850" cy="2691075"/>
          </a:xfrm>
          <a:custGeom>
            <a:avLst/>
            <a:gdLst/>
            <a:ahLst/>
            <a:cxnLst/>
            <a:rect l="l" t="t" r="r" b="b"/>
            <a:pathLst>
              <a:path w="18394" h="107643" extrusionOk="0">
                <a:moveTo>
                  <a:pt x="8385" y="107643"/>
                </a:moveTo>
                <a:cubicBezTo>
                  <a:pt x="12359" y="104463"/>
                  <a:pt x="13414" y="96573"/>
                  <a:pt x="10360" y="92501"/>
                </a:cubicBezTo>
                <a:cubicBezTo>
                  <a:pt x="8714" y="90306"/>
                  <a:pt x="6519" y="87563"/>
                  <a:pt x="3776" y="87563"/>
                </a:cubicBezTo>
                <a:cubicBezTo>
                  <a:pt x="1823" y="87563"/>
                  <a:pt x="-463" y="90318"/>
                  <a:pt x="155" y="92171"/>
                </a:cubicBezTo>
                <a:cubicBezTo>
                  <a:pt x="1344" y="95734"/>
                  <a:pt x="9666" y="96847"/>
                  <a:pt x="11347" y="93488"/>
                </a:cubicBezTo>
                <a:cubicBezTo>
                  <a:pt x="13115" y="89954"/>
                  <a:pt x="12326" y="85535"/>
                  <a:pt x="11677" y="81637"/>
                </a:cubicBezTo>
                <a:cubicBezTo>
                  <a:pt x="10591" y="75120"/>
                  <a:pt x="12386" y="68426"/>
                  <a:pt x="13323" y="61886"/>
                </a:cubicBezTo>
                <a:cubicBezTo>
                  <a:pt x="13871" y="58060"/>
                  <a:pt x="15860" y="54032"/>
                  <a:pt x="14639" y="50365"/>
                </a:cubicBezTo>
                <a:cubicBezTo>
                  <a:pt x="13442" y="46769"/>
                  <a:pt x="9824" y="43583"/>
                  <a:pt x="10360" y="39831"/>
                </a:cubicBezTo>
                <a:cubicBezTo>
                  <a:pt x="10766" y="36988"/>
                  <a:pt x="15136" y="36368"/>
                  <a:pt x="16614" y="33906"/>
                </a:cubicBezTo>
                <a:cubicBezTo>
                  <a:pt x="18660" y="30498"/>
                  <a:pt x="18493" y="25990"/>
                  <a:pt x="17931" y="22055"/>
                </a:cubicBezTo>
                <a:cubicBezTo>
                  <a:pt x="16828" y="14324"/>
                  <a:pt x="10031" y="7809"/>
                  <a:pt x="10031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43" name="Google Shape;2343;p73"/>
          <p:cNvSpPr/>
          <p:nvPr/>
        </p:nvSpPr>
        <p:spPr>
          <a:xfrm rot="5265889">
            <a:off x="3854099" y="1146340"/>
            <a:ext cx="324912" cy="2699194"/>
          </a:xfrm>
          <a:custGeom>
            <a:avLst/>
            <a:gdLst/>
            <a:ahLst/>
            <a:cxnLst/>
            <a:rect l="l" t="t" r="r" b="b"/>
            <a:pathLst>
              <a:path w="12997" h="107972" extrusionOk="0">
                <a:moveTo>
                  <a:pt x="8005" y="0"/>
                </a:moveTo>
                <a:cubicBezTo>
                  <a:pt x="3118" y="4885"/>
                  <a:pt x="828" y="14485"/>
                  <a:pt x="4384" y="20409"/>
                </a:cubicBezTo>
                <a:cubicBezTo>
                  <a:pt x="5827" y="22813"/>
                  <a:pt x="9118" y="25941"/>
                  <a:pt x="11626" y="24688"/>
                </a:cubicBezTo>
                <a:cubicBezTo>
                  <a:pt x="13395" y="23804"/>
                  <a:pt x="13354" y="20162"/>
                  <a:pt x="11955" y="18763"/>
                </a:cubicBezTo>
                <a:cubicBezTo>
                  <a:pt x="10035" y="16843"/>
                  <a:pt x="5560" y="18479"/>
                  <a:pt x="4054" y="20738"/>
                </a:cubicBezTo>
                <a:cubicBezTo>
                  <a:pt x="-2455" y="30499"/>
                  <a:pt x="7209" y="43990"/>
                  <a:pt x="8663" y="55632"/>
                </a:cubicBezTo>
                <a:cubicBezTo>
                  <a:pt x="9393" y="61480"/>
                  <a:pt x="835" y="65255"/>
                  <a:pt x="104" y="71103"/>
                </a:cubicBezTo>
                <a:cubicBezTo>
                  <a:pt x="-730" y="77774"/>
                  <a:pt x="8250" y="82526"/>
                  <a:pt x="8992" y="89208"/>
                </a:cubicBezTo>
                <a:cubicBezTo>
                  <a:pt x="9362" y="92537"/>
                  <a:pt x="5449" y="94895"/>
                  <a:pt x="3725" y="97767"/>
                </a:cubicBezTo>
                <a:cubicBezTo>
                  <a:pt x="1974" y="100684"/>
                  <a:pt x="2901" y="104672"/>
                  <a:pt x="3725" y="10797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44" name="Google Shape;2344;p73"/>
          <p:cNvSpPr/>
          <p:nvPr/>
        </p:nvSpPr>
        <p:spPr>
          <a:xfrm rot="5400000">
            <a:off x="6487055" y="1157329"/>
            <a:ext cx="459850" cy="2691075"/>
          </a:xfrm>
          <a:custGeom>
            <a:avLst/>
            <a:gdLst/>
            <a:ahLst/>
            <a:cxnLst/>
            <a:rect l="l" t="t" r="r" b="b"/>
            <a:pathLst>
              <a:path w="18394" h="107643" extrusionOk="0">
                <a:moveTo>
                  <a:pt x="8385" y="107643"/>
                </a:moveTo>
                <a:cubicBezTo>
                  <a:pt x="12359" y="104463"/>
                  <a:pt x="13414" y="96573"/>
                  <a:pt x="10360" y="92501"/>
                </a:cubicBezTo>
                <a:cubicBezTo>
                  <a:pt x="8714" y="90306"/>
                  <a:pt x="6519" y="87563"/>
                  <a:pt x="3776" y="87563"/>
                </a:cubicBezTo>
                <a:cubicBezTo>
                  <a:pt x="1823" y="87563"/>
                  <a:pt x="-463" y="90318"/>
                  <a:pt x="155" y="92171"/>
                </a:cubicBezTo>
                <a:cubicBezTo>
                  <a:pt x="1344" y="95734"/>
                  <a:pt x="9666" y="96847"/>
                  <a:pt x="11347" y="93488"/>
                </a:cubicBezTo>
                <a:cubicBezTo>
                  <a:pt x="13115" y="89954"/>
                  <a:pt x="12326" y="85535"/>
                  <a:pt x="11677" y="81637"/>
                </a:cubicBezTo>
                <a:cubicBezTo>
                  <a:pt x="10591" y="75120"/>
                  <a:pt x="12386" y="68426"/>
                  <a:pt x="13323" y="61886"/>
                </a:cubicBezTo>
                <a:cubicBezTo>
                  <a:pt x="13871" y="58060"/>
                  <a:pt x="15860" y="54032"/>
                  <a:pt x="14639" y="50365"/>
                </a:cubicBezTo>
                <a:cubicBezTo>
                  <a:pt x="13442" y="46769"/>
                  <a:pt x="9824" y="43583"/>
                  <a:pt x="10360" y="39831"/>
                </a:cubicBezTo>
                <a:cubicBezTo>
                  <a:pt x="10766" y="36988"/>
                  <a:pt x="15136" y="36368"/>
                  <a:pt x="16614" y="33906"/>
                </a:cubicBezTo>
                <a:cubicBezTo>
                  <a:pt x="18660" y="30498"/>
                  <a:pt x="18493" y="25990"/>
                  <a:pt x="17931" y="22055"/>
                </a:cubicBezTo>
                <a:cubicBezTo>
                  <a:pt x="16828" y="14324"/>
                  <a:pt x="10031" y="7809"/>
                  <a:pt x="10031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45" name="Google Shape;2345;p73"/>
          <p:cNvSpPr/>
          <p:nvPr/>
        </p:nvSpPr>
        <p:spPr>
          <a:xfrm rot="5265889">
            <a:off x="9211424" y="1199065"/>
            <a:ext cx="324912" cy="2699194"/>
          </a:xfrm>
          <a:custGeom>
            <a:avLst/>
            <a:gdLst/>
            <a:ahLst/>
            <a:cxnLst/>
            <a:rect l="l" t="t" r="r" b="b"/>
            <a:pathLst>
              <a:path w="12997" h="107972" extrusionOk="0">
                <a:moveTo>
                  <a:pt x="8005" y="0"/>
                </a:moveTo>
                <a:cubicBezTo>
                  <a:pt x="3118" y="4885"/>
                  <a:pt x="828" y="14485"/>
                  <a:pt x="4384" y="20409"/>
                </a:cubicBezTo>
                <a:cubicBezTo>
                  <a:pt x="5827" y="22813"/>
                  <a:pt x="9118" y="25941"/>
                  <a:pt x="11626" y="24688"/>
                </a:cubicBezTo>
                <a:cubicBezTo>
                  <a:pt x="13395" y="23804"/>
                  <a:pt x="13354" y="20162"/>
                  <a:pt x="11955" y="18763"/>
                </a:cubicBezTo>
                <a:cubicBezTo>
                  <a:pt x="10035" y="16843"/>
                  <a:pt x="5560" y="18479"/>
                  <a:pt x="4054" y="20738"/>
                </a:cubicBezTo>
                <a:cubicBezTo>
                  <a:pt x="-2455" y="30499"/>
                  <a:pt x="7209" y="43990"/>
                  <a:pt x="8663" y="55632"/>
                </a:cubicBezTo>
                <a:cubicBezTo>
                  <a:pt x="9393" y="61480"/>
                  <a:pt x="835" y="65255"/>
                  <a:pt x="104" y="71103"/>
                </a:cubicBezTo>
                <a:cubicBezTo>
                  <a:pt x="-730" y="77774"/>
                  <a:pt x="8250" y="82526"/>
                  <a:pt x="8992" y="89208"/>
                </a:cubicBezTo>
                <a:cubicBezTo>
                  <a:pt x="9362" y="92537"/>
                  <a:pt x="5449" y="94895"/>
                  <a:pt x="3725" y="97767"/>
                </a:cubicBezTo>
                <a:cubicBezTo>
                  <a:pt x="1974" y="100684"/>
                  <a:pt x="2901" y="104672"/>
                  <a:pt x="3725" y="10797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46" name="Google Shape;2346;p73"/>
          <p:cNvSpPr/>
          <p:nvPr/>
        </p:nvSpPr>
        <p:spPr>
          <a:xfrm>
            <a:off x="733198" y="1372675"/>
            <a:ext cx="1474411" cy="1588953"/>
          </a:xfrm>
          <a:custGeom>
            <a:avLst/>
            <a:gdLst/>
            <a:ahLst/>
            <a:cxnLst/>
            <a:rect l="l" t="t" r="r" b="b"/>
            <a:pathLst>
              <a:path w="229543" h="206865" extrusionOk="0">
                <a:moveTo>
                  <a:pt x="143620" y="0"/>
                </a:moveTo>
                <a:cubicBezTo>
                  <a:pt x="130205" y="0"/>
                  <a:pt x="116938" y="4603"/>
                  <a:pt x="105815" y="13117"/>
                </a:cubicBezTo>
                <a:cubicBezTo>
                  <a:pt x="80705" y="32337"/>
                  <a:pt x="62430" y="58549"/>
                  <a:pt x="34953" y="75203"/>
                </a:cubicBezTo>
                <a:cubicBezTo>
                  <a:pt x="12012" y="89108"/>
                  <a:pt x="0" y="111569"/>
                  <a:pt x="7717" y="143314"/>
                </a:cubicBezTo>
                <a:cubicBezTo>
                  <a:pt x="15007" y="173304"/>
                  <a:pt x="38401" y="191467"/>
                  <a:pt x="64728" y="191467"/>
                </a:cubicBezTo>
                <a:cubicBezTo>
                  <a:pt x="66267" y="191467"/>
                  <a:pt x="67817" y="191405"/>
                  <a:pt x="69375" y="191279"/>
                </a:cubicBezTo>
                <a:cubicBezTo>
                  <a:pt x="74315" y="190881"/>
                  <a:pt x="79303" y="190656"/>
                  <a:pt x="84288" y="190656"/>
                </a:cubicBezTo>
                <a:cubicBezTo>
                  <a:pt x="102953" y="190656"/>
                  <a:pt x="121582" y="193806"/>
                  <a:pt x="137570" y="202784"/>
                </a:cubicBezTo>
                <a:cubicBezTo>
                  <a:pt x="142416" y="205504"/>
                  <a:pt x="148258" y="206865"/>
                  <a:pt x="154722" y="206865"/>
                </a:cubicBezTo>
                <a:cubicBezTo>
                  <a:pt x="172405" y="206865"/>
                  <a:pt x="194749" y="196686"/>
                  <a:pt x="214129" y="176340"/>
                </a:cubicBezTo>
                <a:cubicBezTo>
                  <a:pt x="229542" y="160157"/>
                  <a:pt x="228050" y="139582"/>
                  <a:pt x="223027" y="120341"/>
                </a:cubicBezTo>
                <a:cubicBezTo>
                  <a:pt x="219931" y="108481"/>
                  <a:pt x="217912" y="96332"/>
                  <a:pt x="215508" y="84284"/>
                </a:cubicBezTo>
                <a:cubicBezTo>
                  <a:pt x="213814" y="75793"/>
                  <a:pt x="211930" y="67350"/>
                  <a:pt x="209343" y="59095"/>
                </a:cubicBezTo>
                <a:cubicBezTo>
                  <a:pt x="201836" y="35128"/>
                  <a:pt x="186890" y="10878"/>
                  <a:pt x="161224" y="2726"/>
                </a:cubicBezTo>
                <a:cubicBezTo>
                  <a:pt x="155440" y="889"/>
                  <a:pt x="149516" y="0"/>
                  <a:pt x="1436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7" name="Google Shape;2347;p73"/>
          <p:cNvSpPr/>
          <p:nvPr/>
        </p:nvSpPr>
        <p:spPr>
          <a:xfrm rot="4240776">
            <a:off x="4967522" y="1283688"/>
            <a:ext cx="1500159" cy="1457867"/>
          </a:xfrm>
          <a:custGeom>
            <a:avLst/>
            <a:gdLst/>
            <a:ahLst/>
            <a:cxnLst/>
            <a:rect l="l" t="t" r="r" b="b"/>
            <a:pathLst>
              <a:path w="229543" h="206865" extrusionOk="0">
                <a:moveTo>
                  <a:pt x="143620" y="0"/>
                </a:moveTo>
                <a:cubicBezTo>
                  <a:pt x="130205" y="0"/>
                  <a:pt x="116938" y="4603"/>
                  <a:pt x="105815" y="13117"/>
                </a:cubicBezTo>
                <a:cubicBezTo>
                  <a:pt x="80705" y="32337"/>
                  <a:pt x="62430" y="58549"/>
                  <a:pt x="34953" y="75203"/>
                </a:cubicBezTo>
                <a:cubicBezTo>
                  <a:pt x="12012" y="89108"/>
                  <a:pt x="0" y="111569"/>
                  <a:pt x="7717" y="143314"/>
                </a:cubicBezTo>
                <a:cubicBezTo>
                  <a:pt x="15007" y="173304"/>
                  <a:pt x="38401" y="191467"/>
                  <a:pt x="64728" y="191467"/>
                </a:cubicBezTo>
                <a:cubicBezTo>
                  <a:pt x="66267" y="191467"/>
                  <a:pt x="67817" y="191405"/>
                  <a:pt x="69375" y="191279"/>
                </a:cubicBezTo>
                <a:cubicBezTo>
                  <a:pt x="74315" y="190881"/>
                  <a:pt x="79303" y="190656"/>
                  <a:pt x="84288" y="190656"/>
                </a:cubicBezTo>
                <a:cubicBezTo>
                  <a:pt x="102953" y="190656"/>
                  <a:pt x="121582" y="193806"/>
                  <a:pt x="137570" y="202784"/>
                </a:cubicBezTo>
                <a:cubicBezTo>
                  <a:pt x="142416" y="205504"/>
                  <a:pt x="148258" y="206865"/>
                  <a:pt x="154722" y="206865"/>
                </a:cubicBezTo>
                <a:cubicBezTo>
                  <a:pt x="172405" y="206865"/>
                  <a:pt x="194749" y="196686"/>
                  <a:pt x="214129" y="176340"/>
                </a:cubicBezTo>
                <a:cubicBezTo>
                  <a:pt x="229542" y="160157"/>
                  <a:pt x="228050" y="139582"/>
                  <a:pt x="223027" y="120341"/>
                </a:cubicBezTo>
                <a:cubicBezTo>
                  <a:pt x="219931" y="108481"/>
                  <a:pt x="217912" y="96332"/>
                  <a:pt x="215508" y="84284"/>
                </a:cubicBezTo>
                <a:cubicBezTo>
                  <a:pt x="213814" y="75793"/>
                  <a:pt x="211930" y="67350"/>
                  <a:pt x="209343" y="59095"/>
                </a:cubicBezTo>
                <a:cubicBezTo>
                  <a:pt x="201836" y="35128"/>
                  <a:pt x="186890" y="10878"/>
                  <a:pt x="161224" y="2726"/>
                </a:cubicBezTo>
                <a:cubicBezTo>
                  <a:pt x="155440" y="889"/>
                  <a:pt x="149516" y="0"/>
                  <a:pt x="1436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8" name="Google Shape;2348;p73"/>
          <p:cNvSpPr/>
          <p:nvPr/>
        </p:nvSpPr>
        <p:spPr>
          <a:xfrm rot="-5058946">
            <a:off x="2684585" y="1413434"/>
            <a:ext cx="1645350" cy="1507433"/>
          </a:xfrm>
          <a:custGeom>
            <a:avLst/>
            <a:gdLst/>
            <a:ahLst/>
            <a:cxnLst/>
            <a:rect l="l" t="t" r="r" b="b"/>
            <a:pathLst>
              <a:path w="229543" h="206865" extrusionOk="0">
                <a:moveTo>
                  <a:pt x="143620" y="0"/>
                </a:moveTo>
                <a:cubicBezTo>
                  <a:pt x="130205" y="0"/>
                  <a:pt x="116938" y="4603"/>
                  <a:pt x="105815" y="13117"/>
                </a:cubicBezTo>
                <a:cubicBezTo>
                  <a:pt x="80705" y="32337"/>
                  <a:pt x="62430" y="58549"/>
                  <a:pt x="34953" y="75203"/>
                </a:cubicBezTo>
                <a:cubicBezTo>
                  <a:pt x="12012" y="89108"/>
                  <a:pt x="0" y="111569"/>
                  <a:pt x="7717" y="143314"/>
                </a:cubicBezTo>
                <a:cubicBezTo>
                  <a:pt x="15007" y="173304"/>
                  <a:pt x="38401" y="191467"/>
                  <a:pt x="64728" y="191467"/>
                </a:cubicBezTo>
                <a:cubicBezTo>
                  <a:pt x="66267" y="191467"/>
                  <a:pt x="67817" y="191405"/>
                  <a:pt x="69375" y="191279"/>
                </a:cubicBezTo>
                <a:cubicBezTo>
                  <a:pt x="74315" y="190881"/>
                  <a:pt x="79303" y="190656"/>
                  <a:pt x="84288" y="190656"/>
                </a:cubicBezTo>
                <a:cubicBezTo>
                  <a:pt x="102953" y="190656"/>
                  <a:pt x="121582" y="193806"/>
                  <a:pt x="137570" y="202784"/>
                </a:cubicBezTo>
                <a:cubicBezTo>
                  <a:pt x="142416" y="205504"/>
                  <a:pt x="148258" y="206865"/>
                  <a:pt x="154722" y="206865"/>
                </a:cubicBezTo>
                <a:cubicBezTo>
                  <a:pt x="172405" y="206865"/>
                  <a:pt x="194749" y="196686"/>
                  <a:pt x="214129" y="176340"/>
                </a:cubicBezTo>
                <a:cubicBezTo>
                  <a:pt x="229542" y="160157"/>
                  <a:pt x="228050" y="139582"/>
                  <a:pt x="223027" y="120341"/>
                </a:cubicBezTo>
                <a:cubicBezTo>
                  <a:pt x="219931" y="108481"/>
                  <a:pt x="217912" y="96332"/>
                  <a:pt x="215508" y="84284"/>
                </a:cubicBezTo>
                <a:cubicBezTo>
                  <a:pt x="213814" y="75793"/>
                  <a:pt x="211930" y="67350"/>
                  <a:pt x="209343" y="59095"/>
                </a:cubicBezTo>
                <a:cubicBezTo>
                  <a:pt x="201836" y="35128"/>
                  <a:pt x="186890" y="10878"/>
                  <a:pt x="161224" y="2726"/>
                </a:cubicBezTo>
                <a:cubicBezTo>
                  <a:pt x="155440" y="889"/>
                  <a:pt x="149516" y="0"/>
                  <a:pt x="1436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9" name="Google Shape;2349;p73"/>
          <p:cNvSpPr/>
          <p:nvPr/>
        </p:nvSpPr>
        <p:spPr>
          <a:xfrm rot="7072066">
            <a:off x="6840828" y="1613432"/>
            <a:ext cx="1602227" cy="1214272"/>
          </a:xfrm>
          <a:custGeom>
            <a:avLst/>
            <a:gdLst/>
            <a:ahLst/>
            <a:cxnLst/>
            <a:rect l="l" t="t" r="r" b="b"/>
            <a:pathLst>
              <a:path w="229543" h="206865" extrusionOk="0">
                <a:moveTo>
                  <a:pt x="143620" y="0"/>
                </a:moveTo>
                <a:cubicBezTo>
                  <a:pt x="130205" y="0"/>
                  <a:pt x="116938" y="4603"/>
                  <a:pt x="105815" y="13117"/>
                </a:cubicBezTo>
                <a:cubicBezTo>
                  <a:pt x="80705" y="32337"/>
                  <a:pt x="62430" y="58549"/>
                  <a:pt x="34953" y="75203"/>
                </a:cubicBezTo>
                <a:cubicBezTo>
                  <a:pt x="12012" y="89108"/>
                  <a:pt x="0" y="111569"/>
                  <a:pt x="7717" y="143314"/>
                </a:cubicBezTo>
                <a:cubicBezTo>
                  <a:pt x="15007" y="173304"/>
                  <a:pt x="38401" y="191467"/>
                  <a:pt x="64728" y="191467"/>
                </a:cubicBezTo>
                <a:cubicBezTo>
                  <a:pt x="66267" y="191467"/>
                  <a:pt x="67817" y="191405"/>
                  <a:pt x="69375" y="191279"/>
                </a:cubicBezTo>
                <a:cubicBezTo>
                  <a:pt x="74315" y="190881"/>
                  <a:pt x="79303" y="190656"/>
                  <a:pt x="84288" y="190656"/>
                </a:cubicBezTo>
                <a:cubicBezTo>
                  <a:pt x="102953" y="190656"/>
                  <a:pt x="121582" y="193806"/>
                  <a:pt x="137570" y="202784"/>
                </a:cubicBezTo>
                <a:cubicBezTo>
                  <a:pt x="142416" y="205504"/>
                  <a:pt x="148258" y="206865"/>
                  <a:pt x="154722" y="206865"/>
                </a:cubicBezTo>
                <a:cubicBezTo>
                  <a:pt x="172405" y="206865"/>
                  <a:pt x="194749" y="196686"/>
                  <a:pt x="214129" y="176340"/>
                </a:cubicBezTo>
                <a:cubicBezTo>
                  <a:pt x="229542" y="160157"/>
                  <a:pt x="228050" y="139582"/>
                  <a:pt x="223027" y="120341"/>
                </a:cubicBezTo>
                <a:cubicBezTo>
                  <a:pt x="219931" y="108481"/>
                  <a:pt x="217912" y="96332"/>
                  <a:pt x="215508" y="84284"/>
                </a:cubicBezTo>
                <a:cubicBezTo>
                  <a:pt x="213814" y="75793"/>
                  <a:pt x="211930" y="67350"/>
                  <a:pt x="209343" y="59095"/>
                </a:cubicBezTo>
                <a:cubicBezTo>
                  <a:pt x="201836" y="35128"/>
                  <a:pt x="186890" y="10878"/>
                  <a:pt x="161224" y="2726"/>
                </a:cubicBezTo>
                <a:cubicBezTo>
                  <a:pt x="155440" y="889"/>
                  <a:pt x="149516" y="0"/>
                  <a:pt x="1436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693" y="1770083"/>
            <a:ext cx="939132" cy="9391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52" y="1528265"/>
            <a:ext cx="1068171" cy="14242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10" y="1576705"/>
            <a:ext cx="1278255" cy="12782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85" y="1418840"/>
            <a:ext cx="1027970" cy="13706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66"/>
          <p:cNvSpPr txBox="1">
            <a:spLocks noGrp="1"/>
          </p:cNvSpPr>
          <p:nvPr>
            <p:ph type="title"/>
          </p:nvPr>
        </p:nvSpPr>
        <p:spPr>
          <a:xfrm>
            <a:off x="771475" y="1411025"/>
            <a:ext cx="2868000" cy="13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Website</a:t>
            </a:r>
            <a:br>
              <a:rPr lang="en-GB" dirty="0"/>
            </a:br>
            <a:r>
              <a:rPr lang="en-GB" dirty="0"/>
              <a:t>Overview</a:t>
            </a:r>
            <a:endParaRPr dirty="0"/>
          </a:p>
        </p:txBody>
      </p:sp>
      <p:sp>
        <p:nvSpPr>
          <p:cNvPr id="2191" name="Google Shape;2191;p66"/>
          <p:cNvSpPr txBox="1">
            <a:spLocks noGrp="1"/>
          </p:cNvSpPr>
          <p:nvPr>
            <p:ph type="subTitle" idx="1"/>
          </p:nvPr>
        </p:nvSpPr>
        <p:spPr>
          <a:xfrm>
            <a:off x="4591825" y="2292797"/>
            <a:ext cx="3637800" cy="13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Let’s see the universe</a:t>
            </a:r>
            <a:endParaRPr lang="en-GB" sz="2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0" y="0"/>
            <a:ext cx="5816600" cy="3272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200" b="83488"/>
          <a:stretch>
            <a:fillRect/>
          </a:stretch>
        </p:blipFill>
        <p:spPr>
          <a:xfrm>
            <a:off x="935355" y="214630"/>
            <a:ext cx="7273925" cy="676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985" b="83710"/>
          <a:stretch>
            <a:fillRect/>
          </a:stretch>
        </p:blipFill>
        <p:spPr>
          <a:xfrm>
            <a:off x="936625" y="1525905"/>
            <a:ext cx="7272655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2833370"/>
            <a:ext cx="7532370" cy="107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0" y="0"/>
            <a:ext cx="5359400" cy="3014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015" y="0"/>
            <a:ext cx="5064760" cy="2849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0540" y="0"/>
            <a:ext cx="5582920" cy="3140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oodle Astronomy Lesson XL by Slidesgo">
  <a:themeElements>
    <a:clrScheme name="Simple Light">
      <a:dk1>
        <a:srgbClr val="000000"/>
      </a:dk1>
      <a:lt1>
        <a:srgbClr val="FFFFFF"/>
      </a:lt1>
      <a:dk2>
        <a:srgbClr val="E5E5E5"/>
      </a:dk2>
      <a:lt2>
        <a:srgbClr val="0A3A58"/>
      </a:lt2>
      <a:accent1>
        <a:srgbClr val="FFFFFF"/>
      </a:accent1>
      <a:accent2>
        <a:srgbClr val="DCF3F9"/>
      </a:accent2>
      <a:accent3>
        <a:srgbClr val="B3E2F4"/>
      </a:accent3>
      <a:accent4>
        <a:srgbClr val="95CFE5"/>
      </a:accent4>
      <a:accent5>
        <a:srgbClr val="7DB4D0"/>
      </a:accent5>
      <a:accent6>
        <a:srgbClr val="0A3A58"/>
      </a:accent6>
      <a:hlink>
        <a:srgbClr val="0A3A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WPS Presentation</Application>
  <PresentationFormat>On-screen Show (16:9)</PresentationFormat>
  <Paragraphs>39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Arial</vt:lpstr>
      <vt:lpstr>Love Ya Like A Sister</vt:lpstr>
      <vt:lpstr>Catamaran</vt:lpstr>
      <vt:lpstr>Muli</vt:lpstr>
      <vt:lpstr>AcadEref</vt:lpstr>
      <vt:lpstr>Microsoft YaHei</vt:lpstr>
      <vt:lpstr>Arial Unicode MS</vt:lpstr>
      <vt:lpstr>Doodle Astronomy Lesson XL by Slidesgo</vt:lpstr>
      <vt:lpstr>Astronomy</vt:lpstr>
      <vt:lpstr>Contents</vt:lpstr>
      <vt:lpstr>Minh</vt:lpstr>
      <vt:lpstr>Website 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</dc:title>
  <dc:creator>X1 Carbon</dc:creator>
  <cp:lastModifiedBy>PC</cp:lastModifiedBy>
  <cp:revision>12</cp:revision>
  <dcterms:created xsi:type="dcterms:W3CDTF">2023-07-02T16:58:17Z</dcterms:created>
  <dcterms:modified xsi:type="dcterms:W3CDTF">2023-07-02T18:07:26Z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B33D636D2D45430198A7BD7E41064D25</vt:lpwstr>
  </property>
  <property fmtid="{D5CDD505-2E9C-101B-9397-08002B2CF9AE}" pid="3" name="KSOProductBuildVer">
    <vt:lpwstr>1033-11.2.0.11537</vt:lpwstr>
  </property>
</Properties>
</file>